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93" r:id="rId12"/>
    <p:sldId id="294" r:id="rId13"/>
    <p:sldId id="288" r:id="rId14"/>
    <p:sldId id="291" r:id="rId15"/>
    <p:sldId id="29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339DB-4D59-4E27-9FA4-EE021B77274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7BA937-D2F3-4A4A-9B17-D9427A394195}">
      <dgm:prSet/>
      <dgm:spPr/>
      <dgm:t>
        <a:bodyPr/>
        <a:lstStyle/>
        <a:p>
          <a:r>
            <a:rPr lang="fr-FR" b="0" i="0" baseline="0"/>
            <a:t>Google colab</a:t>
          </a:r>
          <a:endParaRPr lang="en-US"/>
        </a:p>
      </dgm:t>
    </dgm:pt>
    <dgm:pt modelId="{55701FA9-EEC7-4BB0-9D76-1B96FF2E5E7C}" type="parTrans" cxnId="{76C17947-D3A4-4521-8206-25A33801A488}">
      <dgm:prSet/>
      <dgm:spPr/>
      <dgm:t>
        <a:bodyPr/>
        <a:lstStyle/>
        <a:p>
          <a:endParaRPr lang="en-US"/>
        </a:p>
      </dgm:t>
    </dgm:pt>
    <dgm:pt modelId="{3D1F1769-8425-4B6C-BF0A-B9E50414AF9E}" type="sibTrans" cxnId="{76C17947-D3A4-4521-8206-25A33801A488}">
      <dgm:prSet/>
      <dgm:spPr/>
      <dgm:t>
        <a:bodyPr/>
        <a:lstStyle/>
        <a:p>
          <a:endParaRPr lang="en-US"/>
        </a:p>
      </dgm:t>
    </dgm:pt>
    <dgm:pt modelId="{EC4FCE1D-CA57-479F-9767-65AF40E6CEC7}">
      <dgm:prSet/>
      <dgm:spPr/>
      <dgm:t>
        <a:bodyPr/>
        <a:lstStyle/>
        <a:p>
          <a:r>
            <a:rPr lang="fr-FR" b="0" i="0" baseline="0"/>
            <a:t>Pycharm</a:t>
          </a:r>
          <a:endParaRPr lang="en-US"/>
        </a:p>
      </dgm:t>
    </dgm:pt>
    <dgm:pt modelId="{FBFB2E8D-086A-43FD-B3DA-53CF1F38C2DB}" type="parTrans" cxnId="{2B7E94F9-DB7A-4AD7-876E-D3733AB4897E}">
      <dgm:prSet/>
      <dgm:spPr/>
      <dgm:t>
        <a:bodyPr/>
        <a:lstStyle/>
        <a:p>
          <a:endParaRPr lang="en-US"/>
        </a:p>
      </dgm:t>
    </dgm:pt>
    <dgm:pt modelId="{C7E49926-2FC7-4E3C-8C9C-21CB75D32D78}" type="sibTrans" cxnId="{2B7E94F9-DB7A-4AD7-876E-D3733AB4897E}">
      <dgm:prSet/>
      <dgm:spPr/>
      <dgm:t>
        <a:bodyPr/>
        <a:lstStyle/>
        <a:p>
          <a:endParaRPr lang="en-US"/>
        </a:p>
      </dgm:t>
    </dgm:pt>
    <dgm:pt modelId="{CBAE22F5-B85E-45EB-8A2F-354A3F26A833}">
      <dgm:prSet/>
      <dgm:spPr/>
      <dgm:t>
        <a:bodyPr/>
        <a:lstStyle/>
        <a:p>
          <a:r>
            <a:rPr lang="fr-FR" b="0" i="0" baseline="0"/>
            <a:t>jyputer</a:t>
          </a:r>
          <a:endParaRPr lang="en-US"/>
        </a:p>
      </dgm:t>
    </dgm:pt>
    <dgm:pt modelId="{7DB756CB-F487-4C44-B783-A22A9BBF4702}" type="parTrans" cxnId="{15760141-2EE1-4D8C-9A4A-210ACD57C18E}">
      <dgm:prSet/>
      <dgm:spPr/>
      <dgm:t>
        <a:bodyPr/>
        <a:lstStyle/>
        <a:p>
          <a:endParaRPr lang="en-US"/>
        </a:p>
      </dgm:t>
    </dgm:pt>
    <dgm:pt modelId="{8575A2A7-49ED-4D0C-BCC8-C1822049B4BC}" type="sibTrans" cxnId="{15760141-2EE1-4D8C-9A4A-210ACD57C18E}">
      <dgm:prSet/>
      <dgm:spPr/>
      <dgm:t>
        <a:bodyPr/>
        <a:lstStyle/>
        <a:p>
          <a:endParaRPr lang="en-US"/>
        </a:p>
      </dgm:t>
    </dgm:pt>
    <dgm:pt modelId="{37B747BB-8E57-4AA2-8976-8EC3CD359B03}">
      <dgm:prSet/>
      <dgm:spPr/>
      <dgm:t>
        <a:bodyPr/>
        <a:lstStyle/>
        <a:p>
          <a:r>
            <a:rPr lang="fr-FR" b="0" i="0" baseline="0"/>
            <a:t>VM (linux)</a:t>
          </a:r>
          <a:endParaRPr lang="en-US"/>
        </a:p>
      </dgm:t>
    </dgm:pt>
    <dgm:pt modelId="{D5371D44-69FF-4F7B-BE92-C3AF3CD9B6C8}" type="parTrans" cxnId="{DDCB9251-08A5-4E96-AE21-70B411A6854B}">
      <dgm:prSet/>
      <dgm:spPr/>
      <dgm:t>
        <a:bodyPr/>
        <a:lstStyle/>
        <a:p>
          <a:endParaRPr lang="en-US"/>
        </a:p>
      </dgm:t>
    </dgm:pt>
    <dgm:pt modelId="{5DDAEBAD-D68F-4F8C-B9ED-0AC578226D4F}" type="sibTrans" cxnId="{DDCB9251-08A5-4E96-AE21-70B411A6854B}">
      <dgm:prSet/>
      <dgm:spPr/>
      <dgm:t>
        <a:bodyPr/>
        <a:lstStyle/>
        <a:p>
          <a:endParaRPr lang="en-US"/>
        </a:p>
      </dgm:t>
    </dgm:pt>
    <dgm:pt modelId="{223486A8-140C-401E-8AFE-6A601F1523B3}">
      <dgm:prSet/>
      <dgm:spPr/>
      <dgm:t>
        <a:bodyPr/>
        <a:lstStyle/>
        <a:p>
          <a:r>
            <a:rPr lang="fr-FR" b="0" i="0" baseline="0"/>
            <a:t>Python </a:t>
          </a:r>
          <a:endParaRPr lang="en-US"/>
        </a:p>
      </dgm:t>
    </dgm:pt>
    <dgm:pt modelId="{F32B91D8-C335-406E-8549-1F90F08F5C43}" type="parTrans" cxnId="{7A9ED311-622D-4140-9E8B-63A182EEE2A4}">
      <dgm:prSet/>
      <dgm:spPr/>
      <dgm:t>
        <a:bodyPr/>
        <a:lstStyle/>
        <a:p>
          <a:endParaRPr lang="en-US"/>
        </a:p>
      </dgm:t>
    </dgm:pt>
    <dgm:pt modelId="{F288FEFE-E544-41F9-A0D6-216E13CA0D43}" type="sibTrans" cxnId="{7A9ED311-622D-4140-9E8B-63A182EEE2A4}">
      <dgm:prSet/>
      <dgm:spPr/>
      <dgm:t>
        <a:bodyPr/>
        <a:lstStyle/>
        <a:p>
          <a:endParaRPr lang="en-US"/>
        </a:p>
      </dgm:t>
    </dgm:pt>
    <dgm:pt modelId="{3F109CDD-2EE4-4684-83EB-D3A334B3E265}">
      <dgm:prSet/>
      <dgm:spPr/>
      <dgm:t>
        <a:bodyPr/>
        <a:lstStyle/>
        <a:p>
          <a:r>
            <a:rPr lang="fr-FR" b="0" i="0" baseline="0"/>
            <a:t>Docker</a:t>
          </a:r>
          <a:endParaRPr lang="en-US"/>
        </a:p>
      </dgm:t>
    </dgm:pt>
    <dgm:pt modelId="{F7A6B884-773D-4B47-A2E0-B0C231AF7E3A}" type="parTrans" cxnId="{6339416C-8FFD-4D8F-8D7C-A5A77A8650E4}">
      <dgm:prSet/>
      <dgm:spPr/>
      <dgm:t>
        <a:bodyPr/>
        <a:lstStyle/>
        <a:p>
          <a:endParaRPr lang="en-US"/>
        </a:p>
      </dgm:t>
    </dgm:pt>
    <dgm:pt modelId="{03184358-B9FF-42B8-8C71-A17FF1A0605D}" type="sibTrans" cxnId="{6339416C-8FFD-4D8F-8D7C-A5A77A8650E4}">
      <dgm:prSet/>
      <dgm:spPr/>
      <dgm:t>
        <a:bodyPr/>
        <a:lstStyle/>
        <a:p>
          <a:endParaRPr lang="en-US"/>
        </a:p>
      </dgm:t>
    </dgm:pt>
    <dgm:pt modelId="{08D32F64-BA83-4B36-A3F2-5569F61AC47D}">
      <dgm:prSet/>
      <dgm:spPr/>
      <dgm:t>
        <a:bodyPr/>
        <a:lstStyle/>
        <a:p>
          <a:r>
            <a:rPr lang="en-US" dirty="0"/>
            <a:t>AWS</a:t>
          </a:r>
        </a:p>
      </dgm:t>
    </dgm:pt>
    <dgm:pt modelId="{1B550757-7C25-4041-8BC5-96531B19E81D}" type="parTrans" cxnId="{46CA9D78-29A5-4483-B9FE-A7246D2B152B}">
      <dgm:prSet/>
      <dgm:spPr/>
      <dgm:t>
        <a:bodyPr/>
        <a:lstStyle/>
        <a:p>
          <a:endParaRPr lang="en-US"/>
        </a:p>
      </dgm:t>
    </dgm:pt>
    <dgm:pt modelId="{883683B3-5ECD-4701-A4AB-B68E5B41AF50}" type="sibTrans" cxnId="{46CA9D78-29A5-4483-B9FE-A7246D2B152B}">
      <dgm:prSet/>
      <dgm:spPr/>
      <dgm:t>
        <a:bodyPr/>
        <a:lstStyle/>
        <a:p>
          <a:endParaRPr lang="en-US"/>
        </a:p>
      </dgm:t>
    </dgm:pt>
    <dgm:pt modelId="{71166213-7EC0-4347-AFDA-83B512978BC6}" type="pres">
      <dgm:prSet presAssocID="{430339DB-4D59-4E27-9FA4-EE021B772748}" presName="vert0" presStyleCnt="0">
        <dgm:presLayoutVars>
          <dgm:dir/>
          <dgm:animOne val="branch"/>
          <dgm:animLvl val="lvl"/>
        </dgm:presLayoutVars>
      </dgm:prSet>
      <dgm:spPr/>
    </dgm:pt>
    <dgm:pt modelId="{06E2F8BB-FE40-4AD8-85AD-2482F25ABE37}" type="pres">
      <dgm:prSet presAssocID="{F97BA937-D2F3-4A4A-9B17-D9427A394195}" presName="thickLine" presStyleLbl="alignNode1" presStyleIdx="0" presStyleCnt="7"/>
      <dgm:spPr/>
    </dgm:pt>
    <dgm:pt modelId="{C59E0C65-6168-4632-8A2C-8E2111879C60}" type="pres">
      <dgm:prSet presAssocID="{F97BA937-D2F3-4A4A-9B17-D9427A394195}" presName="horz1" presStyleCnt="0"/>
      <dgm:spPr/>
    </dgm:pt>
    <dgm:pt modelId="{D7A7F42D-9160-46C1-AA69-9A91C7D789A4}" type="pres">
      <dgm:prSet presAssocID="{F97BA937-D2F3-4A4A-9B17-D9427A394195}" presName="tx1" presStyleLbl="revTx" presStyleIdx="0" presStyleCnt="7"/>
      <dgm:spPr/>
    </dgm:pt>
    <dgm:pt modelId="{0C8B020B-816C-424D-97AA-501D34ECA284}" type="pres">
      <dgm:prSet presAssocID="{F97BA937-D2F3-4A4A-9B17-D9427A394195}" presName="vert1" presStyleCnt="0"/>
      <dgm:spPr/>
    </dgm:pt>
    <dgm:pt modelId="{8D8A4A08-150F-482D-8353-C800C0850F40}" type="pres">
      <dgm:prSet presAssocID="{EC4FCE1D-CA57-479F-9767-65AF40E6CEC7}" presName="thickLine" presStyleLbl="alignNode1" presStyleIdx="1" presStyleCnt="7"/>
      <dgm:spPr/>
    </dgm:pt>
    <dgm:pt modelId="{670BCA2B-59D7-4672-B6E8-8734D046DAE9}" type="pres">
      <dgm:prSet presAssocID="{EC4FCE1D-CA57-479F-9767-65AF40E6CEC7}" presName="horz1" presStyleCnt="0"/>
      <dgm:spPr/>
    </dgm:pt>
    <dgm:pt modelId="{43D34420-3DAD-4FFA-B862-CC1C7BE911B2}" type="pres">
      <dgm:prSet presAssocID="{EC4FCE1D-CA57-479F-9767-65AF40E6CEC7}" presName="tx1" presStyleLbl="revTx" presStyleIdx="1" presStyleCnt="7"/>
      <dgm:spPr/>
    </dgm:pt>
    <dgm:pt modelId="{78DA14E5-E211-42EE-A14F-6200971339CC}" type="pres">
      <dgm:prSet presAssocID="{EC4FCE1D-CA57-479F-9767-65AF40E6CEC7}" presName="vert1" presStyleCnt="0"/>
      <dgm:spPr/>
    </dgm:pt>
    <dgm:pt modelId="{15E176AD-DBFD-4A6F-A9E0-5442982B4604}" type="pres">
      <dgm:prSet presAssocID="{CBAE22F5-B85E-45EB-8A2F-354A3F26A833}" presName="thickLine" presStyleLbl="alignNode1" presStyleIdx="2" presStyleCnt="7"/>
      <dgm:spPr/>
    </dgm:pt>
    <dgm:pt modelId="{C82167FE-A782-441D-90C2-8672DC60C449}" type="pres">
      <dgm:prSet presAssocID="{CBAE22F5-B85E-45EB-8A2F-354A3F26A833}" presName="horz1" presStyleCnt="0"/>
      <dgm:spPr/>
    </dgm:pt>
    <dgm:pt modelId="{93C31C18-6F75-44C0-B48D-B90E8525A3F7}" type="pres">
      <dgm:prSet presAssocID="{CBAE22F5-B85E-45EB-8A2F-354A3F26A833}" presName="tx1" presStyleLbl="revTx" presStyleIdx="2" presStyleCnt="7"/>
      <dgm:spPr/>
    </dgm:pt>
    <dgm:pt modelId="{070944C7-B94B-4AA3-807A-4E4CC5907DA3}" type="pres">
      <dgm:prSet presAssocID="{CBAE22F5-B85E-45EB-8A2F-354A3F26A833}" presName="vert1" presStyleCnt="0"/>
      <dgm:spPr/>
    </dgm:pt>
    <dgm:pt modelId="{8DF78BBB-26DC-45AB-B6AF-E2BE112EFA3B}" type="pres">
      <dgm:prSet presAssocID="{37B747BB-8E57-4AA2-8976-8EC3CD359B03}" presName="thickLine" presStyleLbl="alignNode1" presStyleIdx="3" presStyleCnt="7"/>
      <dgm:spPr/>
    </dgm:pt>
    <dgm:pt modelId="{DC262D69-6794-4EE1-A4FA-8B7568414CDE}" type="pres">
      <dgm:prSet presAssocID="{37B747BB-8E57-4AA2-8976-8EC3CD359B03}" presName="horz1" presStyleCnt="0"/>
      <dgm:spPr/>
    </dgm:pt>
    <dgm:pt modelId="{1D6AD699-8809-4385-8981-832A0A5F19D9}" type="pres">
      <dgm:prSet presAssocID="{37B747BB-8E57-4AA2-8976-8EC3CD359B03}" presName="tx1" presStyleLbl="revTx" presStyleIdx="3" presStyleCnt="7"/>
      <dgm:spPr/>
    </dgm:pt>
    <dgm:pt modelId="{6573EBBD-716A-4AEA-AFA0-8993CDAF5028}" type="pres">
      <dgm:prSet presAssocID="{37B747BB-8E57-4AA2-8976-8EC3CD359B03}" presName="vert1" presStyleCnt="0"/>
      <dgm:spPr/>
    </dgm:pt>
    <dgm:pt modelId="{62866F2D-64C6-4378-B3D6-88BAE5BB85BB}" type="pres">
      <dgm:prSet presAssocID="{223486A8-140C-401E-8AFE-6A601F1523B3}" presName="thickLine" presStyleLbl="alignNode1" presStyleIdx="4" presStyleCnt="7"/>
      <dgm:spPr/>
    </dgm:pt>
    <dgm:pt modelId="{80E28806-C68B-432C-A576-B7A8B07F9C2C}" type="pres">
      <dgm:prSet presAssocID="{223486A8-140C-401E-8AFE-6A601F1523B3}" presName="horz1" presStyleCnt="0"/>
      <dgm:spPr/>
    </dgm:pt>
    <dgm:pt modelId="{998EB1F3-A44F-49C8-A50F-F38B3BE5D158}" type="pres">
      <dgm:prSet presAssocID="{223486A8-140C-401E-8AFE-6A601F1523B3}" presName="tx1" presStyleLbl="revTx" presStyleIdx="4" presStyleCnt="7"/>
      <dgm:spPr/>
    </dgm:pt>
    <dgm:pt modelId="{8511FC3E-67CE-425E-96B2-C305C3B383F0}" type="pres">
      <dgm:prSet presAssocID="{223486A8-140C-401E-8AFE-6A601F1523B3}" presName="vert1" presStyleCnt="0"/>
      <dgm:spPr/>
    </dgm:pt>
    <dgm:pt modelId="{5517B12B-C934-4E19-93B7-DA7E2CCFAF89}" type="pres">
      <dgm:prSet presAssocID="{3F109CDD-2EE4-4684-83EB-D3A334B3E265}" presName="thickLine" presStyleLbl="alignNode1" presStyleIdx="5" presStyleCnt="7"/>
      <dgm:spPr/>
    </dgm:pt>
    <dgm:pt modelId="{3376DD97-C155-41DC-B44A-5E2D2284613F}" type="pres">
      <dgm:prSet presAssocID="{3F109CDD-2EE4-4684-83EB-D3A334B3E265}" presName="horz1" presStyleCnt="0"/>
      <dgm:spPr/>
    </dgm:pt>
    <dgm:pt modelId="{66EB63F6-781B-431F-9867-9363729C9FFF}" type="pres">
      <dgm:prSet presAssocID="{3F109CDD-2EE4-4684-83EB-D3A334B3E265}" presName="tx1" presStyleLbl="revTx" presStyleIdx="5" presStyleCnt="7"/>
      <dgm:spPr/>
    </dgm:pt>
    <dgm:pt modelId="{923DF60C-9EA8-4365-BD8C-A36BD0A9551A}" type="pres">
      <dgm:prSet presAssocID="{3F109CDD-2EE4-4684-83EB-D3A334B3E265}" presName="vert1" presStyleCnt="0"/>
      <dgm:spPr/>
    </dgm:pt>
    <dgm:pt modelId="{7EA7F6DC-FB15-473E-A744-254E8EF5A03A}" type="pres">
      <dgm:prSet presAssocID="{08D32F64-BA83-4B36-A3F2-5569F61AC47D}" presName="thickLine" presStyleLbl="alignNode1" presStyleIdx="6" presStyleCnt="7"/>
      <dgm:spPr/>
    </dgm:pt>
    <dgm:pt modelId="{47EA1149-953F-4ECF-9CDA-EAFB7833E74D}" type="pres">
      <dgm:prSet presAssocID="{08D32F64-BA83-4B36-A3F2-5569F61AC47D}" presName="horz1" presStyleCnt="0"/>
      <dgm:spPr/>
    </dgm:pt>
    <dgm:pt modelId="{944BF330-A68D-443B-9B2A-1ADF54E94DBA}" type="pres">
      <dgm:prSet presAssocID="{08D32F64-BA83-4B36-A3F2-5569F61AC47D}" presName="tx1" presStyleLbl="revTx" presStyleIdx="6" presStyleCnt="7"/>
      <dgm:spPr/>
    </dgm:pt>
    <dgm:pt modelId="{0A4929FF-F187-4FCF-AAD4-ECFFA6988CE7}" type="pres">
      <dgm:prSet presAssocID="{08D32F64-BA83-4B36-A3F2-5569F61AC47D}" presName="vert1" presStyleCnt="0"/>
      <dgm:spPr/>
    </dgm:pt>
  </dgm:ptLst>
  <dgm:cxnLst>
    <dgm:cxn modelId="{754EBA03-574A-49D9-B101-61261557461F}" type="presOf" srcId="{430339DB-4D59-4E27-9FA4-EE021B772748}" destId="{71166213-7EC0-4347-AFDA-83B512978BC6}" srcOrd="0" destOrd="0" presId="urn:microsoft.com/office/officeart/2008/layout/LinedList"/>
    <dgm:cxn modelId="{7A9ED311-622D-4140-9E8B-63A182EEE2A4}" srcId="{430339DB-4D59-4E27-9FA4-EE021B772748}" destId="{223486A8-140C-401E-8AFE-6A601F1523B3}" srcOrd="4" destOrd="0" parTransId="{F32B91D8-C335-406E-8549-1F90F08F5C43}" sibTransId="{F288FEFE-E544-41F9-A0D6-216E13CA0D43}"/>
    <dgm:cxn modelId="{15760141-2EE1-4D8C-9A4A-210ACD57C18E}" srcId="{430339DB-4D59-4E27-9FA4-EE021B772748}" destId="{CBAE22F5-B85E-45EB-8A2F-354A3F26A833}" srcOrd="2" destOrd="0" parTransId="{7DB756CB-F487-4C44-B783-A22A9BBF4702}" sibTransId="{8575A2A7-49ED-4D0C-BCC8-C1822049B4BC}"/>
    <dgm:cxn modelId="{76C17947-D3A4-4521-8206-25A33801A488}" srcId="{430339DB-4D59-4E27-9FA4-EE021B772748}" destId="{F97BA937-D2F3-4A4A-9B17-D9427A394195}" srcOrd="0" destOrd="0" parTransId="{55701FA9-EEC7-4BB0-9D76-1B96FF2E5E7C}" sibTransId="{3D1F1769-8425-4B6C-BF0A-B9E50414AF9E}"/>
    <dgm:cxn modelId="{73B9E769-D8FF-4124-85E6-ECF57240F7D9}" type="presOf" srcId="{08D32F64-BA83-4B36-A3F2-5569F61AC47D}" destId="{944BF330-A68D-443B-9B2A-1ADF54E94DBA}" srcOrd="0" destOrd="0" presId="urn:microsoft.com/office/officeart/2008/layout/LinedList"/>
    <dgm:cxn modelId="{6339416C-8FFD-4D8F-8D7C-A5A77A8650E4}" srcId="{430339DB-4D59-4E27-9FA4-EE021B772748}" destId="{3F109CDD-2EE4-4684-83EB-D3A334B3E265}" srcOrd="5" destOrd="0" parTransId="{F7A6B884-773D-4B47-A2E0-B0C231AF7E3A}" sibTransId="{03184358-B9FF-42B8-8C71-A17FF1A0605D}"/>
    <dgm:cxn modelId="{DDCB9251-08A5-4E96-AE21-70B411A6854B}" srcId="{430339DB-4D59-4E27-9FA4-EE021B772748}" destId="{37B747BB-8E57-4AA2-8976-8EC3CD359B03}" srcOrd="3" destOrd="0" parTransId="{D5371D44-69FF-4F7B-BE92-C3AF3CD9B6C8}" sibTransId="{5DDAEBAD-D68F-4F8C-B9ED-0AC578226D4F}"/>
    <dgm:cxn modelId="{46CA9D78-29A5-4483-B9FE-A7246D2B152B}" srcId="{430339DB-4D59-4E27-9FA4-EE021B772748}" destId="{08D32F64-BA83-4B36-A3F2-5569F61AC47D}" srcOrd="6" destOrd="0" parTransId="{1B550757-7C25-4041-8BC5-96531B19E81D}" sibTransId="{883683B3-5ECD-4701-A4AB-B68E5B41AF50}"/>
    <dgm:cxn modelId="{6AA5417D-B70B-44B1-814B-2F708CD11A4A}" type="presOf" srcId="{EC4FCE1D-CA57-479F-9767-65AF40E6CEC7}" destId="{43D34420-3DAD-4FFA-B862-CC1C7BE911B2}" srcOrd="0" destOrd="0" presId="urn:microsoft.com/office/officeart/2008/layout/LinedList"/>
    <dgm:cxn modelId="{2310ED7E-44E2-4314-8087-A39CE89BD27A}" type="presOf" srcId="{37B747BB-8E57-4AA2-8976-8EC3CD359B03}" destId="{1D6AD699-8809-4385-8981-832A0A5F19D9}" srcOrd="0" destOrd="0" presId="urn:microsoft.com/office/officeart/2008/layout/LinedList"/>
    <dgm:cxn modelId="{6C97B092-0B69-473B-AF52-07E07E8DE8C8}" type="presOf" srcId="{223486A8-140C-401E-8AFE-6A601F1523B3}" destId="{998EB1F3-A44F-49C8-A50F-F38B3BE5D158}" srcOrd="0" destOrd="0" presId="urn:microsoft.com/office/officeart/2008/layout/LinedList"/>
    <dgm:cxn modelId="{B573649D-3FE8-44DD-8683-ED805FBF7541}" type="presOf" srcId="{F97BA937-D2F3-4A4A-9B17-D9427A394195}" destId="{D7A7F42D-9160-46C1-AA69-9A91C7D789A4}" srcOrd="0" destOrd="0" presId="urn:microsoft.com/office/officeart/2008/layout/LinedList"/>
    <dgm:cxn modelId="{C0106CE6-9EC8-4B43-835D-A89ECFE79216}" type="presOf" srcId="{3F109CDD-2EE4-4684-83EB-D3A334B3E265}" destId="{66EB63F6-781B-431F-9867-9363729C9FFF}" srcOrd="0" destOrd="0" presId="urn:microsoft.com/office/officeart/2008/layout/LinedList"/>
    <dgm:cxn modelId="{2B7E94F9-DB7A-4AD7-876E-D3733AB4897E}" srcId="{430339DB-4D59-4E27-9FA4-EE021B772748}" destId="{EC4FCE1D-CA57-479F-9767-65AF40E6CEC7}" srcOrd="1" destOrd="0" parTransId="{FBFB2E8D-086A-43FD-B3DA-53CF1F38C2DB}" sibTransId="{C7E49926-2FC7-4E3C-8C9C-21CB75D32D78}"/>
    <dgm:cxn modelId="{C7E316FA-4DD1-4DA0-9BCE-BE10C40078B1}" type="presOf" srcId="{CBAE22F5-B85E-45EB-8A2F-354A3F26A833}" destId="{93C31C18-6F75-44C0-B48D-B90E8525A3F7}" srcOrd="0" destOrd="0" presId="urn:microsoft.com/office/officeart/2008/layout/LinedList"/>
    <dgm:cxn modelId="{3C2863D0-2523-424D-9A2F-8F9FA351AA56}" type="presParOf" srcId="{71166213-7EC0-4347-AFDA-83B512978BC6}" destId="{06E2F8BB-FE40-4AD8-85AD-2482F25ABE37}" srcOrd="0" destOrd="0" presId="urn:microsoft.com/office/officeart/2008/layout/LinedList"/>
    <dgm:cxn modelId="{5D2AC4A4-0E93-4519-890E-64331D9D2900}" type="presParOf" srcId="{71166213-7EC0-4347-AFDA-83B512978BC6}" destId="{C59E0C65-6168-4632-8A2C-8E2111879C60}" srcOrd="1" destOrd="0" presId="urn:microsoft.com/office/officeart/2008/layout/LinedList"/>
    <dgm:cxn modelId="{A5C10789-DFA7-4715-A54E-D2DB096E8782}" type="presParOf" srcId="{C59E0C65-6168-4632-8A2C-8E2111879C60}" destId="{D7A7F42D-9160-46C1-AA69-9A91C7D789A4}" srcOrd="0" destOrd="0" presId="urn:microsoft.com/office/officeart/2008/layout/LinedList"/>
    <dgm:cxn modelId="{44E3F04E-148B-4959-B7F0-0E3FC636CF77}" type="presParOf" srcId="{C59E0C65-6168-4632-8A2C-8E2111879C60}" destId="{0C8B020B-816C-424D-97AA-501D34ECA284}" srcOrd="1" destOrd="0" presId="urn:microsoft.com/office/officeart/2008/layout/LinedList"/>
    <dgm:cxn modelId="{C53CF9D2-BC03-48F0-89FB-E8526469FBBC}" type="presParOf" srcId="{71166213-7EC0-4347-AFDA-83B512978BC6}" destId="{8D8A4A08-150F-482D-8353-C800C0850F40}" srcOrd="2" destOrd="0" presId="urn:microsoft.com/office/officeart/2008/layout/LinedList"/>
    <dgm:cxn modelId="{5181D614-186D-4FCA-865C-875A092EFE86}" type="presParOf" srcId="{71166213-7EC0-4347-AFDA-83B512978BC6}" destId="{670BCA2B-59D7-4672-B6E8-8734D046DAE9}" srcOrd="3" destOrd="0" presId="urn:microsoft.com/office/officeart/2008/layout/LinedList"/>
    <dgm:cxn modelId="{7AFE4604-19C1-47D0-A2A3-2C3EDF7596AA}" type="presParOf" srcId="{670BCA2B-59D7-4672-B6E8-8734D046DAE9}" destId="{43D34420-3DAD-4FFA-B862-CC1C7BE911B2}" srcOrd="0" destOrd="0" presId="urn:microsoft.com/office/officeart/2008/layout/LinedList"/>
    <dgm:cxn modelId="{31CF4907-B194-4F81-B97C-B8E822440B3F}" type="presParOf" srcId="{670BCA2B-59D7-4672-B6E8-8734D046DAE9}" destId="{78DA14E5-E211-42EE-A14F-6200971339CC}" srcOrd="1" destOrd="0" presId="urn:microsoft.com/office/officeart/2008/layout/LinedList"/>
    <dgm:cxn modelId="{0FDBE25C-FBD7-431A-876B-3B19D76B0764}" type="presParOf" srcId="{71166213-7EC0-4347-AFDA-83B512978BC6}" destId="{15E176AD-DBFD-4A6F-A9E0-5442982B4604}" srcOrd="4" destOrd="0" presId="urn:microsoft.com/office/officeart/2008/layout/LinedList"/>
    <dgm:cxn modelId="{F1A744EF-3BC2-49EA-A948-976813B93E04}" type="presParOf" srcId="{71166213-7EC0-4347-AFDA-83B512978BC6}" destId="{C82167FE-A782-441D-90C2-8672DC60C449}" srcOrd="5" destOrd="0" presId="urn:microsoft.com/office/officeart/2008/layout/LinedList"/>
    <dgm:cxn modelId="{F5E82843-9BA2-4FA8-8E38-EBE844B16221}" type="presParOf" srcId="{C82167FE-A782-441D-90C2-8672DC60C449}" destId="{93C31C18-6F75-44C0-B48D-B90E8525A3F7}" srcOrd="0" destOrd="0" presId="urn:microsoft.com/office/officeart/2008/layout/LinedList"/>
    <dgm:cxn modelId="{C4D4B2AE-9A50-404E-B169-07F2652239AE}" type="presParOf" srcId="{C82167FE-A782-441D-90C2-8672DC60C449}" destId="{070944C7-B94B-4AA3-807A-4E4CC5907DA3}" srcOrd="1" destOrd="0" presId="urn:microsoft.com/office/officeart/2008/layout/LinedList"/>
    <dgm:cxn modelId="{E8B88C2E-10B0-4E53-BAA8-35D9E7C2EA08}" type="presParOf" srcId="{71166213-7EC0-4347-AFDA-83B512978BC6}" destId="{8DF78BBB-26DC-45AB-B6AF-E2BE112EFA3B}" srcOrd="6" destOrd="0" presId="urn:microsoft.com/office/officeart/2008/layout/LinedList"/>
    <dgm:cxn modelId="{D3E0D03A-D13A-40A7-AD3E-7520096490EE}" type="presParOf" srcId="{71166213-7EC0-4347-AFDA-83B512978BC6}" destId="{DC262D69-6794-4EE1-A4FA-8B7568414CDE}" srcOrd="7" destOrd="0" presId="urn:microsoft.com/office/officeart/2008/layout/LinedList"/>
    <dgm:cxn modelId="{C801EF1A-5636-49FE-B807-7238872E0762}" type="presParOf" srcId="{DC262D69-6794-4EE1-A4FA-8B7568414CDE}" destId="{1D6AD699-8809-4385-8981-832A0A5F19D9}" srcOrd="0" destOrd="0" presId="urn:microsoft.com/office/officeart/2008/layout/LinedList"/>
    <dgm:cxn modelId="{F45E098D-F355-4B88-8C88-63A15E95408E}" type="presParOf" srcId="{DC262D69-6794-4EE1-A4FA-8B7568414CDE}" destId="{6573EBBD-716A-4AEA-AFA0-8993CDAF5028}" srcOrd="1" destOrd="0" presId="urn:microsoft.com/office/officeart/2008/layout/LinedList"/>
    <dgm:cxn modelId="{DD3F447A-ED09-4D23-A7E8-505DCDBBC06D}" type="presParOf" srcId="{71166213-7EC0-4347-AFDA-83B512978BC6}" destId="{62866F2D-64C6-4378-B3D6-88BAE5BB85BB}" srcOrd="8" destOrd="0" presId="urn:microsoft.com/office/officeart/2008/layout/LinedList"/>
    <dgm:cxn modelId="{02434E76-EC76-4B87-832F-ADEBD4510973}" type="presParOf" srcId="{71166213-7EC0-4347-AFDA-83B512978BC6}" destId="{80E28806-C68B-432C-A576-B7A8B07F9C2C}" srcOrd="9" destOrd="0" presId="urn:microsoft.com/office/officeart/2008/layout/LinedList"/>
    <dgm:cxn modelId="{C1E8772B-6C23-4C22-84ED-A7AEEA3C5C16}" type="presParOf" srcId="{80E28806-C68B-432C-A576-B7A8B07F9C2C}" destId="{998EB1F3-A44F-49C8-A50F-F38B3BE5D158}" srcOrd="0" destOrd="0" presId="urn:microsoft.com/office/officeart/2008/layout/LinedList"/>
    <dgm:cxn modelId="{2F7DDC06-8FA7-4CE7-830C-51F1F1ED92C7}" type="presParOf" srcId="{80E28806-C68B-432C-A576-B7A8B07F9C2C}" destId="{8511FC3E-67CE-425E-96B2-C305C3B383F0}" srcOrd="1" destOrd="0" presId="urn:microsoft.com/office/officeart/2008/layout/LinedList"/>
    <dgm:cxn modelId="{A01BF711-CFF9-4CA5-B7AD-A83754A392C0}" type="presParOf" srcId="{71166213-7EC0-4347-AFDA-83B512978BC6}" destId="{5517B12B-C934-4E19-93B7-DA7E2CCFAF89}" srcOrd="10" destOrd="0" presId="urn:microsoft.com/office/officeart/2008/layout/LinedList"/>
    <dgm:cxn modelId="{0C6B0FA4-1DCA-41D1-A0A9-D1E27305F1BE}" type="presParOf" srcId="{71166213-7EC0-4347-AFDA-83B512978BC6}" destId="{3376DD97-C155-41DC-B44A-5E2D2284613F}" srcOrd="11" destOrd="0" presId="urn:microsoft.com/office/officeart/2008/layout/LinedList"/>
    <dgm:cxn modelId="{01C3478C-49B6-4EA7-A1A0-2C10BDD60827}" type="presParOf" srcId="{3376DD97-C155-41DC-B44A-5E2D2284613F}" destId="{66EB63F6-781B-431F-9867-9363729C9FFF}" srcOrd="0" destOrd="0" presId="urn:microsoft.com/office/officeart/2008/layout/LinedList"/>
    <dgm:cxn modelId="{E022F451-674A-40E1-9892-54AAE3182B35}" type="presParOf" srcId="{3376DD97-C155-41DC-B44A-5E2D2284613F}" destId="{923DF60C-9EA8-4365-BD8C-A36BD0A9551A}" srcOrd="1" destOrd="0" presId="urn:microsoft.com/office/officeart/2008/layout/LinedList"/>
    <dgm:cxn modelId="{4C17FDF9-E2FF-4758-88F4-63971F5B4FC9}" type="presParOf" srcId="{71166213-7EC0-4347-AFDA-83B512978BC6}" destId="{7EA7F6DC-FB15-473E-A744-254E8EF5A03A}" srcOrd="12" destOrd="0" presId="urn:microsoft.com/office/officeart/2008/layout/LinedList"/>
    <dgm:cxn modelId="{C94CBCC0-5465-484D-AC95-1CCCB54EE063}" type="presParOf" srcId="{71166213-7EC0-4347-AFDA-83B512978BC6}" destId="{47EA1149-953F-4ECF-9CDA-EAFB7833E74D}" srcOrd="13" destOrd="0" presId="urn:microsoft.com/office/officeart/2008/layout/LinedList"/>
    <dgm:cxn modelId="{CE950AD2-94A4-4456-B34F-CF25F914CD38}" type="presParOf" srcId="{47EA1149-953F-4ECF-9CDA-EAFB7833E74D}" destId="{944BF330-A68D-443B-9B2A-1ADF54E94DBA}" srcOrd="0" destOrd="0" presId="urn:microsoft.com/office/officeart/2008/layout/LinedList"/>
    <dgm:cxn modelId="{A779B859-AF7D-4F6F-B002-893649CDC34C}" type="presParOf" srcId="{47EA1149-953F-4ECF-9CDA-EAFB7833E74D}" destId="{0A4929FF-F187-4FCF-AAD4-ECFFA6988C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2F8BB-FE40-4AD8-85AD-2482F25ABE37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7F42D-9160-46C1-AA69-9A91C7D789A4}">
      <dsp:nvSpPr>
        <dsp:cNvPr id="0" name=""/>
        <dsp:cNvSpPr/>
      </dsp:nvSpPr>
      <dsp:spPr>
        <a:xfrm>
          <a:off x="0" y="623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Google colab</a:t>
          </a:r>
          <a:endParaRPr lang="en-US" sz="3300" kern="1200"/>
        </a:p>
      </dsp:txBody>
      <dsp:txXfrm>
        <a:off x="0" y="623"/>
        <a:ext cx="6492875" cy="729164"/>
      </dsp:txXfrm>
    </dsp:sp>
    <dsp:sp modelId="{8D8A4A08-150F-482D-8353-C800C0850F40}">
      <dsp:nvSpPr>
        <dsp:cNvPr id="0" name=""/>
        <dsp:cNvSpPr/>
      </dsp:nvSpPr>
      <dsp:spPr>
        <a:xfrm>
          <a:off x="0" y="729788"/>
          <a:ext cx="6492875" cy="0"/>
        </a:xfrm>
        <a:prstGeom prst="lin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34420-3DAD-4FFA-B862-CC1C7BE911B2}">
      <dsp:nvSpPr>
        <dsp:cNvPr id="0" name=""/>
        <dsp:cNvSpPr/>
      </dsp:nvSpPr>
      <dsp:spPr>
        <a:xfrm>
          <a:off x="0" y="729788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Pycharm</a:t>
          </a:r>
          <a:endParaRPr lang="en-US" sz="3300" kern="1200"/>
        </a:p>
      </dsp:txBody>
      <dsp:txXfrm>
        <a:off x="0" y="729788"/>
        <a:ext cx="6492875" cy="729164"/>
      </dsp:txXfrm>
    </dsp:sp>
    <dsp:sp modelId="{15E176AD-DBFD-4A6F-A9E0-5442982B4604}">
      <dsp:nvSpPr>
        <dsp:cNvPr id="0" name=""/>
        <dsp:cNvSpPr/>
      </dsp:nvSpPr>
      <dsp:spPr>
        <a:xfrm>
          <a:off x="0" y="1458952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31C18-6F75-44C0-B48D-B90E8525A3F7}">
      <dsp:nvSpPr>
        <dsp:cNvPr id="0" name=""/>
        <dsp:cNvSpPr/>
      </dsp:nvSpPr>
      <dsp:spPr>
        <a:xfrm>
          <a:off x="0" y="145895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jyputer</a:t>
          </a:r>
          <a:endParaRPr lang="en-US" sz="3300" kern="1200"/>
        </a:p>
      </dsp:txBody>
      <dsp:txXfrm>
        <a:off x="0" y="1458952"/>
        <a:ext cx="6492875" cy="729164"/>
      </dsp:txXfrm>
    </dsp:sp>
    <dsp:sp modelId="{8DF78BBB-26DC-45AB-B6AF-E2BE112EFA3B}">
      <dsp:nvSpPr>
        <dsp:cNvPr id="0" name=""/>
        <dsp:cNvSpPr/>
      </dsp:nvSpPr>
      <dsp:spPr>
        <a:xfrm>
          <a:off x="0" y="2188117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AD699-8809-4385-8981-832A0A5F19D9}">
      <dsp:nvSpPr>
        <dsp:cNvPr id="0" name=""/>
        <dsp:cNvSpPr/>
      </dsp:nvSpPr>
      <dsp:spPr>
        <a:xfrm>
          <a:off x="0" y="218811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VM (linux)</a:t>
          </a:r>
          <a:endParaRPr lang="en-US" sz="3300" kern="1200"/>
        </a:p>
      </dsp:txBody>
      <dsp:txXfrm>
        <a:off x="0" y="2188117"/>
        <a:ext cx="6492875" cy="729164"/>
      </dsp:txXfrm>
    </dsp:sp>
    <dsp:sp modelId="{62866F2D-64C6-4378-B3D6-88BAE5BB85BB}">
      <dsp:nvSpPr>
        <dsp:cNvPr id="0" name=""/>
        <dsp:cNvSpPr/>
      </dsp:nvSpPr>
      <dsp:spPr>
        <a:xfrm>
          <a:off x="0" y="2917282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EB1F3-A44F-49C8-A50F-F38B3BE5D158}">
      <dsp:nvSpPr>
        <dsp:cNvPr id="0" name=""/>
        <dsp:cNvSpPr/>
      </dsp:nvSpPr>
      <dsp:spPr>
        <a:xfrm>
          <a:off x="0" y="291728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Python </a:t>
          </a:r>
          <a:endParaRPr lang="en-US" sz="3300" kern="1200"/>
        </a:p>
      </dsp:txBody>
      <dsp:txXfrm>
        <a:off x="0" y="2917282"/>
        <a:ext cx="6492875" cy="729164"/>
      </dsp:txXfrm>
    </dsp:sp>
    <dsp:sp modelId="{5517B12B-C934-4E19-93B7-DA7E2CCFAF89}">
      <dsp:nvSpPr>
        <dsp:cNvPr id="0" name=""/>
        <dsp:cNvSpPr/>
      </dsp:nvSpPr>
      <dsp:spPr>
        <a:xfrm>
          <a:off x="0" y="3646447"/>
          <a:ext cx="6492875" cy="0"/>
        </a:xfrm>
        <a:prstGeom prst="lin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B63F6-781B-431F-9867-9363729C9FFF}">
      <dsp:nvSpPr>
        <dsp:cNvPr id="0" name=""/>
        <dsp:cNvSpPr/>
      </dsp:nvSpPr>
      <dsp:spPr>
        <a:xfrm>
          <a:off x="0" y="364644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 baseline="0"/>
            <a:t>Docker</a:t>
          </a:r>
          <a:endParaRPr lang="en-US" sz="3300" kern="1200"/>
        </a:p>
      </dsp:txBody>
      <dsp:txXfrm>
        <a:off x="0" y="3646447"/>
        <a:ext cx="6492875" cy="729164"/>
      </dsp:txXfrm>
    </dsp:sp>
    <dsp:sp modelId="{7EA7F6DC-FB15-473E-A744-254E8EF5A03A}">
      <dsp:nvSpPr>
        <dsp:cNvPr id="0" name=""/>
        <dsp:cNvSpPr/>
      </dsp:nvSpPr>
      <dsp:spPr>
        <a:xfrm>
          <a:off x="0" y="4375611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BF330-A68D-443B-9B2A-1ADF54E94DBA}">
      <dsp:nvSpPr>
        <dsp:cNvPr id="0" name=""/>
        <dsp:cNvSpPr/>
      </dsp:nvSpPr>
      <dsp:spPr>
        <a:xfrm>
          <a:off x="0" y="4375611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AWS</a:t>
          </a:r>
        </a:p>
      </dsp:txBody>
      <dsp:txXfrm>
        <a:off x="0" y="4375611"/>
        <a:ext cx="6492875" cy="72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6A6D71C-F4C6-91FD-8E73-2AB323D6DA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A0028-186A-020B-330D-8D5FA3697A9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326CEB-1E5D-4E30-83EA-B97ABD20D67F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14/11/2022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96DB2D-A58F-B989-677B-CC5E7EA3C83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D0C722-C035-3B67-B48A-391667EAC7F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ACF71C-1EC1-4ACC-BB50-1EFECCC02FD7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424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7958A95-C1F3-7271-FB3F-23DFE324DF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B8D472-D3AD-2C82-A4D6-0BD0DD24279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24EAFD-AF79-422D-87E6-2A341834C038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ABD00C7D-6BA0-DF81-052D-2B5D9910C3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 4">
            <a:extLst>
              <a:ext uri="{FF2B5EF4-FFF2-40B4-BE49-F238E27FC236}">
                <a16:creationId xmlns:a16="http://schemas.microsoft.com/office/drawing/2014/main" id="{C71244BB-2A13-2B8B-9450-9E449C59F6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438847-D742-D5E9-B5FC-CFA0F9F5DB0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19087C-23AC-58E1-C07D-8A0973C940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E2DF6F6-ECC6-47F1-A7F7-10A6439CEF8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04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6376F3-A7EB-44C9-3AEA-DAC8E7892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055086-6E7B-4A13-5667-A64E4B1B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A645FC-8680-762D-C3E3-71ECE9F1C2A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8AF249-6606-434B-A892-407F64585A73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94D8955-2EF4-165E-8F08-A3985FD9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831712-405F-AB51-A8FB-227CB928B4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960BA-B3C7-C24E-8762-1C1A1DA4BCA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FDC987-FA8D-4651-8AC0-DA0CB4A5A549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roplets-HD-Title-R1d.png">
            <a:extLst>
              <a:ext uri="{FF2B5EF4-FFF2-40B4-BE49-F238E27FC236}">
                <a16:creationId xmlns:a16="http://schemas.microsoft.com/office/drawing/2014/main" id="{8B6FB025-D541-BBF7-D390-8399DEF6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2A0E8-DB43-FFAB-7724-62739011E3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1300788"/>
            <a:ext cx="8689972" cy="2509214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563FD7-E6F4-8C39-45EB-6F45CA10BB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89972" cy="1371600"/>
          </a:xfrm>
        </p:spPr>
        <p:txBody>
          <a:bodyPr anchorCtr="1"/>
          <a:lstStyle>
            <a:lvl1pPr marL="0" indent="0" algn="ctr">
              <a:buNone/>
              <a:defRPr sz="2200"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6B48519-A393-290E-6802-FB3E11E84D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E0A835-64B8-4372-94B6-7B7E0648C80D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77FB50-920F-6264-0BED-8601F8585D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8B589D-A0B0-6108-6C15-1E8F6B3624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4642B1-BE5C-4A8D-B723-EC6157CE030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531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Droplets-HD-Content-R1d.png">
            <a:extLst>
              <a:ext uri="{FF2B5EF4-FFF2-40B4-BE49-F238E27FC236}">
                <a16:creationId xmlns:a16="http://schemas.microsoft.com/office/drawing/2014/main" id="{F11731A1-7853-1D90-8FF3-F6701F16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B7798D-E510-D4FC-85D3-02372AC4F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4289377"/>
            <a:ext cx="10364431" cy="81161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3E83C07-BEF7-AB88-FF35-216A054A25A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84742" y="698263"/>
            <a:ext cx="9822530" cy="3214134"/>
          </a:xfrm>
          <a:ln w="82552" cap="sq">
            <a:solidFill>
              <a:srgbClr val="939393"/>
            </a:solidFill>
            <a:prstDash val="solid"/>
            <a:miter/>
          </a:ln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0EC275-AB3C-2236-C57C-BEC2A1934F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5108725"/>
            <a:ext cx="10364449" cy="682471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E16EBCF-415F-74C0-09BA-9D437C37E4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B8833E-347A-47D4-A2A8-F479B38C0691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1F6E96D-64D4-6B71-731B-B59B4359C6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16EC320-A26F-9611-AB3D-95CCA6C78F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152292-FE43-4560-9ACA-9D94FEF7070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8928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>
            <a:extLst>
              <a:ext uri="{FF2B5EF4-FFF2-40B4-BE49-F238E27FC236}">
                <a16:creationId xmlns:a16="http://schemas.microsoft.com/office/drawing/2014/main" id="{1229D674-EEC3-C31C-4010-DEBBCF0B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222F9E-020B-FD7A-74D7-D26E8F464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09603"/>
            <a:ext cx="10364449" cy="342724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1E290-2A26-9872-BD37-7BD0223BEF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4204822"/>
            <a:ext cx="10364449" cy="1586383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228B1-FADB-CE9A-DD94-8992DB4063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E2D83-7B31-4D72-8EE2-DACFEA71BAD2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AC326-5976-9993-2CBB-B00FD0A319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7EBE9-E1B6-AC31-E9B7-BBBDBF2A6E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195D4-3578-4AE1-972C-7184D38DDEE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575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roplets-HD-Content-R1d.png">
            <a:extLst>
              <a:ext uri="{FF2B5EF4-FFF2-40B4-BE49-F238E27FC236}">
                <a16:creationId xmlns:a16="http://schemas.microsoft.com/office/drawing/2014/main" id="{A6793C49-4FB9-3C48-B02C-256D6F7C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08DDDE-D8B8-9A6C-3019-325571723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427DD-A518-51C2-6A5E-C1BDA2AAB9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947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0153AB5-C21A-B80E-C719-721F732289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4372797"/>
            <a:ext cx="10364449" cy="1421050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4903BD-F56C-DE63-E21C-4A30842458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7E9A7A-F236-4D0F-8665-3472C028979F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105B59B-054E-E1B2-AFE3-E51244FAAA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5D98616-55BF-5156-B6B7-E167EB904B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61BF19-CFFA-4437-8427-325D1DFC466E}" type="slidenum">
              <a:t>‹N°›</a:t>
            </a:fld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77338E2-A795-2DF3-E1D5-840051920AD5}"/>
              </a:ext>
            </a:extLst>
          </p:cNvPr>
          <p:cNvSpPr txBox="1"/>
          <p:nvPr/>
        </p:nvSpPr>
        <p:spPr>
          <a:xfrm>
            <a:off x="1001487" y="75416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“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14A0F81-D87B-51B6-0C01-9BDD49740F7C}"/>
              </a:ext>
            </a:extLst>
          </p:cNvPr>
          <p:cNvSpPr txBox="1"/>
          <p:nvPr/>
        </p:nvSpPr>
        <p:spPr>
          <a:xfrm>
            <a:off x="10557561" y="299358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4766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>
            <a:extLst>
              <a:ext uri="{FF2B5EF4-FFF2-40B4-BE49-F238E27FC236}">
                <a16:creationId xmlns:a16="http://schemas.microsoft.com/office/drawing/2014/main" id="{A05E7A8F-4B5B-C4AF-ECF0-A35215C6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26D936-B54D-7FD3-7D26-B340A2CDF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2138717"/>
            <a:ext cx="10364449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9C144-7DDB-3AB0-1C2D-AE8C9B43F7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4662333"/>
            <a:ext cx="10364449" cy="1140640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3CA1C-8505-48A9-E9BF-6D4A0C1D71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7AE9D-C1B1-48FA-B58B-E8B84CFE8099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266E-0669-6892-097E-5AE4E12EF3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BCD2B-3A76-FE1C-C6EB-18EFBE0DFC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C6FB57-ADBB-4CB2-8670-C317CD45496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50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Droplets-HD-Content-R1d.png">
            <a:extLst>
              <a:ext uri="{FF2B5EF4-FFF2-40B4-BE49-F238E27FC236}">
                <a16:creationId xmlns:a16="http://schemas.microsoft.com/office/drawing/2014/main" id="{5542ACBC-9963-1C87-311E-7FFFE0F3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01E491-476D-1A2F-BC18-D9CE8CE24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09603"/>
            <a:ext cx="10364449" cy="16050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518A4E-3D78-98C2-871C-80DF30E10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2367088"/>
            <a:ext cx="3298972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FE3008-F43C-6934-AEAF-FD1AC8542F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2943353"/>
            <a:ext cx="3298972" cy="284784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9FA6EF-1EDA-B5DF-453B-FB40F722C3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52387" y="2367088"/>
            <a:ext cx="3291519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2D7EC3-0012-F442-4D1B-CB9F9F6781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350" y="2943353"/>
            <a:ext cx="3303352" cy="284784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16BCA39-1164-296A-76F7-25CE1705DB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2367088"/>
            <a:ext cx="3304925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035D5C8-A8FE-7811-FD3F-C0FDD4E8B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2943353"/>
            <a:ext cx="3304925" cy="284784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CF92B8D-6C10-9940-AD49-7619E40975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286AA1-A4B3-4151-BEA4-5A0AE9C0F820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13669C-CAC7-18CD-233F-06AEC98203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150AD8A-A30C-20B5-2B1E-DB169CFACB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9381D6-ED6E-4F06-87AA-9F693A227F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05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Droplets-HD-Content-R1d.png">
            <a:extLst>
              <a:ext uri="{FF2B5EF4-FFF2-40B4-BE49-F238E27FC236}">
                <a16:creationId xmlns:a16="http://schemas.microsoft.com/office/drawing/2014/main" id="{8288B231-3A70-BB99-B709-F1C21DE5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CAB584-07B9-A51E-C3A9-A6E1825842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10773"/>
            <a:ext cx="10364449" cy="16039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1DA56E-DF7F-AA3D-2A44-464DE497B3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4204822"/>
            <a:ext cx="3296412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06BC499-22B1-F6B0-1B97-D954ECBFE9C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3778" y="2367088"/>
            <a:ext cx="3296412" cy="1524003"/>
          </a:xfrm>
          <a:ln w="82552" cap="sq">
            <a:solidFill>
              <a:srgbClr val="939393"/>
            </a:solidFill>
            <a:prstDash val="solid"/>
            <a:miter/>
          </a:ln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6F7BED5-52B1-D6A7-2ED6-934AD2CFED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78" y="4781077"/>
            <a:ext cx="3296412" cy="1010119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337CF53-0C12-94C1-ED51-1A1E9C875E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58" y="4204822"/>
            <a:ext cx="3301825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D91FF3E-5E26-88E6-90F2-569104935B7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41350" y="2367088"/>
            <a:ext cx="3303352" cy="1524003"/>
          </a:xfrm>
          <a:ln w="82552" cap="sq">
            <a:solidFill>
              <a:srgbClr val="939393"/>
            </a:solidFill>
            <a:prstDash val="solid"/>
            <a:miter/>
          </a:ln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6261A93-3453-AC78-5769-08503323FA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350" y="4781077"/>
            <a:ext cx="3303352" cy="1010119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171A2F-74E9-332C-427A-F3CED4E450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293" y="4204822"/>
            <a:ext cx="3300682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85000"/>
              </a:lnSpc>
              <a:buNone/>
              <a:defRPr sz="2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A8B6420-6827-9E9F-C9FC-B535548AF8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73293" y="2367088"/>
            <a:ext cx="3304925" cy="1524003"/>
          </a:xfrm>
          <a:ln w="82552" cap="sq">
            <a:solidFill>
              <a:srgbClr val="939393"/>
            </a:solidFill>
            <a:prstDash val="solid"/>
            <a:miter/>
          </a:ln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77DCE2-69F9-A1D7-90CA-1E8188084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73174" y="4781077"/>
            <a:ext cx="3305053" cy="1010119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EB3CF9BE-8A4D-3A8E-910E-12104455BA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C1C8E2-F9FB-4F0B-8A66-2F900714EA5D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C1FC917-8201-EABD-C76C-AE489528E6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31153A3-EA5C-B8BF-02E4-94782932A3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4504E1-0733-4564-8BFD-2C7255736F8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241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>
            <a:extLst>
              <a:ext uri="{FF2B5EF4-FFF2-40B4-BE49-F238E27FC236}">
                <a16:creationId xmlns:a16="http://schemas.microsoft.com/office/drawing/2014/main" id="{8A4DD65B-9443-A68C-854C-BFC854B1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93C4C9A-A409-9F64-E371-95A558FD01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DF2693EF-7821-B14B-F11E-A1A61C73FEE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B53472-1500-D8BC-3B05-B32638AB02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538E3-4AC5-472B-BDDA-36C216EC0CCC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A3BF4-F726-B911-2D4F-91AD69F501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30E99F-D86A-FB09-6148-7CDF69F0A6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6391-8D46-4D35-8892-44AF062CD92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615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roplets-HD-Content-R1d.png">
            <a:extLst>
              <a:ext uri="{FF2B5EF4-FFF2-40B4-BE49-F238E27FC236}">
                <a16:creationId xmlns:a16="http://schemas.microsoft.com/office/drawing/2014/main" id="{77C06FBE-C7B1-A471-A2DF-0296ED51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ertical Title 1">
            <a:extLst>
              <a:ext uri="{FF2B5EF4-FFF2-40B4-BE49-F238E27FC236}">
                <a16:creationId xmlns:a16="http://schemas.microsoft.com/office/drawing/2014/main" id="{36BD6C18-1C29-B6EA-344D-226E9F85AB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609603"/>
            <a:ext cx="2553324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CC927B67-2CF2-1F0F-A653-C091B4E0FAC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78" y="609603"/>
            <a:ext cx="7658721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D13D4D-B40F-3BAD-4FC0-C408171D35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8A96B2-5D95-4A01-82F3-1C07521789FD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B4A188B-2ECB-4AFC-1660-A8C39B0F19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B0577-6EFF-19EA-1E01-26F6A99D0D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BEB42F-B43C-4D96-9584-291B8766F6D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486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6A794-06E1-55B2-88B1-0F52DA9321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CABF1D-68FD-3D53-9B83-E12F3592A07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BA1070-E68F-C03B-9B56-57CA3AD95BF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3E1FF-B31C-4558-A236-63BFFA7483DF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D777F4-36B4-23E5-93B3-0A7151DE97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C7D853-B504-A639-E66A-CB16C6BF3E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DF6C0A-FE88-48F7-8DCD-1AD65EDDEF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0612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roplets-HD-Content-R1d.png">
            <a:extLst>
              <a:ext uri="{FF2B5EF4-FFF2-40B4-BE49-F238E27FC236}">
                <a16:creationId xmlns:a16="http://schemas.microsoft.com/office/drawing/2014/main" id="{963A82C6-4BA2-745E-543D-A8E2D39B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41FC56-9F0F-3F40-D0BE-BC978551BF8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B576B3-CD4E-8F2B-4E09-6AAA4AB8B31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78" y="2367088"/>
            <a:ext cx="10363827" cy="342410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5B5C9C-3EBC-50BD-5FE4-95EDB50044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3651AD-557E-4CCA-9478-93A58AF53E24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721C55-41FB-C340-BA97-60D45141B9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4C045C-E466-BDF7-9D1B-7D4C0A4595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71A658-CAB3-47B5-9BD9-21305589E14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14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roplets-HD-Content-R1d.png">
            <a:extLst>
              <a:ext uri="{FF2B5EF4-FFF2-40B4-BE49-F238E27FC236}">
                <a16:creationId xmlns:a16="http://schemas.microsoft.com/office/drawing/2014/main" id="{432D9B9C-642E-128E-618B-0B10D676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21C8A9-5CB6-9BC8-4248-18770FD1F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828565"/>
            <a:ext cx="10351748" cy="2736817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759788-A702-A23B-0C12-39B082339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78" y="3657453"/>
            <a:ext cx="10351748" cy="136818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664473-157A-7947-ECB9-B43E363F95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549E6A-7BE3-42D3-9010-9CB155FE7D4A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0645421-4844-BDC8-CC3D-BFAC0C6874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1F0A6B-6E92-FDA2-D722-981809B25F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8B80D-48A3-4171-A1A5-EC4B0385CEC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6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Droplets-HD-Content-R1d.png">
            <a:extLst>
              <a:ext uri="{FF2B5EF4-FFF2-40B4-BE49-F238E27FC236}">
                <a16:creationId xmlns:a16="http://schemas.microsoft.com/office/drawing/2014/main" id="{55CFE2F5-F98F-E571-B8C8-23618350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8C0915-5C19-92DC-508A-366232D437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4ED7DD-E996-6F53-BA52-E86ADEC1F1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78" y="2367088"/>
            <a:ext cx="5106027" cy="342410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010F39-1E63-0A9B-C30F-46D0104A17B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367088"/>
            <a:ext cx="5105396" cy="342410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85DA054-EF20-2B64-4251-66A7F354C5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0EBF76-9578-491E-9F68-228045C9F15D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ACA37D9-BE70-0F41-B6B5-EE32A0EC7C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9653025-791D-9641-B937-7610D8311B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5653E7-292C-478A-9799-A51ADD65D3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1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Droplets-HD-Content-R1d.png">
            <a:extLst>
              <a:ext uri="{FF2B5EF4-FFF2-40B4-BE49-F238E27FC236}">
                <a16:creationId xmlns:a16="http://schemas.microsoft.com/office/drawing/2014/main" id="{2D92CB07-A0D9-220B-5725-CC70D2A3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AA49CA-8F56-5606-68ED-CC13E2F857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D57290-C265-0256-AD80-D9D87D29C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6328" y="2371020"/>
            <a:ext cx="4873477" cy="679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886263F-CAB2-6C82-0CD4-DE1EBE7258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3778" y="3051014"/>
            <a:ext cx="5106027" cy="2740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55F201-834C-2E6A-59C0-0B4796A86F1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96420" y="2371020"/>
            <a:ext cx="4881807" cy="679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FDBC348-D1BB-3A61-EAC9-9D81969BC5E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51014"/>
            <a:ext cx="5105396" cy="2740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32A39899-F603-82D6-1257-482643E23B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4DF502-99FB-44FA-A9BC-2011E3A92682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6C5E5DCF-F9C9-FD3D-0171-FCCD560526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481F5A19-76A6-3974-0686-FCFF01B3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E885D1-1C06-4B36-B35D-64724F8BFCE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>
            <a:extLst>
              <a:ext uri="{FF2B5EF4-FFF2-40B4-BE49-F238E27FC236}">
                <a16:creationId xmlns:a16="http://schemas.microsoft.com/office/drawing/2014/main" id="{F3F8058D-ACB6-74EC-75BF-4800D101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2F51B0-189B-4B87-AF7E-1E650C3A7D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CAFA336-DDF5-72B7-5FF1-06CF79D720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D7FD6A-677E-4392-9891-5B48D23FA904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DEFCA20-0C6D-A65B-178B-B2BA3EA92C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F346BB2-D257-AE24-E51A-EAF675D3A8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EE54F5-AAFA-4176-A981-7EFD6E25695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1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roplets-HD-Content-R1d.png">
            <a:extLst>
              <a:ext uri="{FF2B5EF4-FFF2-40B4-BE49-F238E27FC236}">
                <a16:creationId xmlns:a16="http://schemas.microsoft.com/office/drawing/2014/main" id="{F1B1BB12-7EC9-543B-ECAC-420CD251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D89BCE6-93B5-38D5-D1FF-CF8DB83A71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4832ED-B2FA-4EE5-AAD1-08A642B44B5F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A98F216-7E80-F456-E059-EB32D5ECA4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B2CFF9-0912-AA96-45BB-4A9BECB65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2BC8D8-B865-47B4-9FAE-9F18B34A040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0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roplets-HD-Content-R1d.png">
            <a:extLst>
              <a:ext uri="{FF2B5EF4-FFF2-40B4-BE49-F238E27FC236}">
                <a16:creationId xmlns:a16="http://schemas.microsoft.com/office/drawing/2014/main" id="{955900CC-D054-CC4D-C9C2-1E843158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C349BF-764B-2C55-33EE-BCEF1F5F1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09603"/>
            <a:ext cx="3935687" cy="202325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BF4916-000A-ACCE-85E2-6EABB82B99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78065" y="609603"/>
            <a:ext cx="6200162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79E8A9-9976-2B0E-CFE3-211D483B904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78" y="2632850"/>
            <a:ext cx="3935687" cy="3158346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BAC24E7-0D8B-C0F6-05A1-0FDCC36C7C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DB819-2D80-4C9B-A864-8154EF2AFA58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13EC682-481B-913D-DB4B-49BFC1C362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5C719F2-C003-6E8D-B874-A9C1A9590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3650B-2AD9-44B5-80FD-369CABF2096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87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Droplets-HD-Content-R1d.png">
            <a:extLst>
              <a:ext uri="{FF2B5EF4-FFF2-40B4-BE49-F238E27FC236}">
                <a16:creationId xmlns:a16="http://schemas.microsoft.com/office/drawing/2014/main" id="{D340B57F-4720-8942-E93F-D5D7125E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E79B7E-A656-8647-9936-7976397F7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09603"/>
            <a:ext cx="5934968" cy="202325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A4D11A1-2369-70D4-4139-251154FE73D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24799" y="609603"/>
            <a:ext cx="3255355" cy="5181603"/>
          </a:xfrm>
          <a:ln w="82552" cap="sq">
            <a:solidFill>
              <a:srgbClr val="939393"/>
            </a:solidFill>
            <a:prstDash val="solid"/>
            <a:miter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3744E0-DCDF-19F0-FF01-B13B92C6F9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632850"/>
            <a:ext cx="5934949" cy="3158346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25C828F-9B3A-6679-D116-1309F97C6D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DB5FF0-CDF4-4E84-8941-0863844E494D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72C402C-70C9-5265-507A-1DEF764A9C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C3C97D1-803E-46A4-CD34-AE84FF00C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B6B64-DD87-4FCE-85D2-D6FCC9949BE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0458700D-F117-3EF3-9A8F-F94917687BC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4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2737A90-B7D0-DD1C-DCF9-001B7E467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8" y="618518"/>
            <a:ext cx="10364449" cy="159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338D35-A99B-96E0-26DC-9210289E2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78" y="2367088"/>
            <a:ext cx="10364449" cy="342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FA3AF-C8D2-9228-8DAE-EFF0BCFFC83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B7B856E8-A311-46E8-8C50-302BAD1B0854}" type="datetime1">
              <a:rPr lang="fr-FR"/>
              <a:pPr lvl="0"/>
              <a:t>14/11/2022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79BB14-7C12-E31B-8C19-E56C72FDB91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78" y="5883277"/>
            <a:ext cx="667288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94D6E03-BDD4-4A74-972C-88E47751F2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6421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2F9AF129-B9E2-47E9-B3C0-D4AD4649971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all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 pitchFamily="34"/>
        <a:buChar char="•"/>
        <a:tabLst/>
        <a:defRPr lang="fr-FR" sz="2000" b="0" i="0" u="none" strike="noStrike" kern="1200" cap="all" spc="0" baseline="0">
          <a:solidFill>
            <a:srgbClr val="FFFFFF"/>
          </a:solidFill>
          <a:effectLst>
            <a:outerShdw dist="12698" dir="2700000">
              <a:srgbClr val="000000"/>
            </a:outerShdw>
          </a:effectLst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FFFFFF"/>
        </a:buClr>
        <a:buSzPct val="100000"/>
        <a:buFont typeface="Arial" pitchFamily="34"/>
        <a:buChar char="•"/>
        <a:tabLst/>
        <a:defRPr lang="fr-FR" sz="1800" b="0" i="0" u="none" strike="noStrike" kern="1200" cap="all" spc="0" baseline="0">
          <a:solidFill>
            <a:srgbClr val="FFFFFF"/>
          </a:solidFill>
          <a:effectLst>
            <a:outerShdw dist="12698" dir="2700000">
              <a:srgbClr val="000000"/>
            </a:outerShdw>
          </a:effectLst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FFFFFF"/>
        </a:buClr>
        <a:buSzPct val="100000"/>
        <a:buFont typeface="Arial" pitchFamily="34"/>
        <a:buChar char="•"/>
        <a:tabLst/>
        <a:defRPr lang="fr-FR" sz="1600" b="0" i="0" u="none" strike="noStrike" kern="1200" cap="all" spc="0" baseline="0">
          <a:solidFill>
            <a:srgbClr val="FFFFFF"/>
          </a:solidFill>
          <a:effectLst>
            <a:outerShdw dist="12698" dir="2700000">
              <a:srgbClr val="000000"/>
            </a:outerShdw>
          </a:effectLst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FFFFFF"/>
        </a:buClr>
        <a:buSzPct val="100000"/>
        <a:buFont typeface="Arial" pitchFamily="34"/>
        <a:buChar char="•"/>
        <a:tabLst/>
        <a:defRPr lang="fr-FR" sz="1400" b="0" i="0" u="none" strike="noStrike" kern="1200" cap="all" spc="0" baseline="0">
          <a:solidFill>
            <a:srgbClr val="FFFFFF"/>
          </a:solidFill>
          <a:effectLst>
            <a:outerShdw dist="12698" dir="2700000">
              <a:srgbClr val="000000"/>
            </a:outerShdw>
          </a:effectLst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FFFFFF"/>
        </a:buClr>
        <a:buSzPct val="100000"/>
        <a:buFont typeface="Arial" pitchFamily="34"/>
        <a:buChar char="•"/>
        <a:tabLst/>
        <a:defRPr lang="fr-FR" sz="1400" b="0" i="0" u="none" strike="noStrike" kern="1200" cap="all" spc="0" baseline="0">
          <a:solidFill>
            <a:srgbClr val="FFFFFF"/>
          </a:solidFill>
          <a:effectLst>
            <a:outerShdw dist="12698" dir="2700000">
              <a:srgbClr val="000000"/>
            </a:outerShdw>
          </a:effectLst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../Users/cheik/OneDrive/Bureau/Formation%20m2i%20Data%20Analyst/Projet%20de%20validation%20de%20la%20Formation.mvdx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olab.research.google.com/drive/1DLel9QzKEQlSixA5BtI90yo69ENTgswU#scrollTo=BRJWGkN_XitB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Colab%20Notebooks/DataWarehasouse.ipynb" TargetMode="External"/><Relationship Id="rId4" Type="http://schemas.openxmlformats.org/officeDocument/2006/relationships/hyperlink" Target="../Users/cheik/PycharmProjects/WebScraping/Atelier2/scraper/lesparticuliersClass.p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Colab%20Notebooks/Projet_%202022%20forbes%20billionaires.ipynb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Colab%20Notebooks/Car%20Price%20Prediction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Colab%20Notebooks/KMeans%20-%20Win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Colab%20Notebooks/Sentiment_Analysis.ipynb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DEC87D13-466D-170D-00CB-AC9B4C41E4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9"/>
            <a:ext cx="12191996" cy="6857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FA256D71-62DC-B8AE-027B-89DE564AC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28540" y="1170038"/>
            <a:ext cx="4369423" cy="2340077"/>
          </a:xfr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anchorCtr="0"/>
          <a:lstStyle/>
          <a:p>
            <a:pPr lvl="0" algn="l"/>
            <a:r>
              <a:rPr lang="fr-FR" sz="4000" b="1" i="1" dirty="0">
                <a:solidFill>
                  <a:srgbClr val="595959"/>
                </a:solidFill>
                <a:latin typeface="Calibri"/>
              </a:rPr>
              <a:t>Concepteur, développeur en science des données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21B6AA3-9239-661B-CAA1-FCB2DC7B8E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09191" y="4216911"/>
            <a:ext cx="3874468" cy="463225"/>
          </a:xfrm>
        </p:spPr>
        <p:txBody>
          <a:bodyPr anchorCtr="0"/>
          <a:lstStyle/>
          <a:p>
            <a:pPr lvl="0" algn="l"/>
            <a:r>
              <a:rPr lang="fr-FR" sz="1600">
                <a:solidFill>
                  <a:srgbClr val="595959"/>
                </a:solidFill>
              </a:rPr>
              <a:t>Présenté par Cheikh NDIAYE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B00AD-DE6E-6D2C-934B-00122601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 retro planning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05BB70-D6DA-D42E-F9F8-363F747D453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654296" y="4636008"/>
            <a:ext cx="6894576" cy="1572768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chemeClr val="tx1"/>
                </a:solidFill>
                <a:hlinkClick r:id="rId2" action="ppaction://hlinkfile"/>
              </a:rPr>
              <a:t>..\Users\cheik\OneDrive\Bureau\Formation m2i Data Analyst\Projet de validation de la Formation.mvdx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6" name="Picture 5" descr="Graphique financier numérique">
            <a:extLst>
              <a:ext uri="{FF2B5EF4-FFF2-40B4-BE49-F238E27FC236}">
                <a16:creationId xmlns:a16="http://schemas.microsoft.com/office/drawing/2014/main" id="{E1E76922-C1B2-E604-0EF0-420F0A1BA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35" r="25749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AA5279-E239-65E4-6403-6B27E2DB6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38792"/>
            <a:ext cx="5291666" cy="4180416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59D42AEB-EA0F-5CC4-4EDE-2B3CA5E6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97" y="1451114"/>
            <a:ext cx="5845682" cy="39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4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A254C0D-7339-9FF1-312B-0233EA462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11562"/>
            <a:ext cx="10905066" cy="4631429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9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0EA793-FA66-89A0-A9D4-E3DD8671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déroulement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d’un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 scientist de a à z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CE862C-263A-8C0B-4FCC-30FBC30D9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5" y="2101041"/>
            <a:ext cx="4147359" cy="41473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5633C8-2EDF-0A90-B5C6-F9D287730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85" y="2301302"/>
            <a:ext cx="5126101" cy="39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7276247-A6E1-ADE2-39D7-D91C9BE1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00" kern="1200" dirty="0" err="1">
                <a:latin typeface="+mj-lt"/>
                <a:ea typeface="+mj-ea"/>
                <a:cs typeface="+mj-cs"/>
              </a:rPr>
              <a:t>Outils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effectLst/>
                <a:latin typeface="+mj-lt"/>
                <a:ea typeface="+mj-ea"/>
                <a:cs typeface="+mj-cs"/>
              </a:rPr>
              <a:t>utilisés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6" name="Espace réservé du texte 3">
            <a:extLst>
              <a:ext uri="{FF2B5EF4-FFF2-40B4-BE49-F238E27FC236}">
                <a16:creationId xmlns:a16="http://schemas.microsoft.com/office/drawing/2014/main" id="{A726A598-2006-7070-6E4E-976E1D43B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24249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02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pour une image  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2978C286-791A-60A5-4CB3-9583289F08A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" r="-1" b="1381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DEDEC2-66B7-FF2C-3696-87174815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600">
                <a:latin typeface="+mj-lt"/>
                <a:ea typeface="+mj-ea"/>
                <a:cs typeface="+mj-cs"/>
              </a:rPr>
              <a:t>Fin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80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8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FE987F48-4486-DB81-32AE-AA4213D2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-1"/>
          <a:stretch>
            <a:fillRect/>
          </a:stretch>
        </p:blipFill>
        <p:spPr>
          <a:xfrm>
            <a:off x="-8622" y="9"/>
            <a:ext cx="6096003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2243B31-D998-E437-16B8-CED39359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5849" y="96350"/>
            <a:ext cx="4538121" cy="719724"/>
          </a:xfrm>
        </p:spPr>
        <p:txBody>
          <a:bodyPr anchor="b"/>
          <a:lstStyle/>
          <a:p>
            <a:pPr lvl="0"/>
            <a:r>
              <a:rPr lang="fr-FR" sz="4000"/>
              <a:t>Plan	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96CD8B2-7164-C0E0-D9D9-C26E11F54F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76863" y="816074"/>
            <a:ext cx="5934273" cy="5678039"/>
          </a:xfrm>
        </p:spPr>
        <p:txBody>
          <a:bodyPr/>
          <a:lstStyle/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8FD6C1"/>
                </a:solidFill>
              </a:rPr>
              <a:t>Bloc 1: </a:t>
            </a:r>
            <a:r>
              <a:rPr lang="fr-FR" sz="1700">
                <a:solidFill>
                  <a:srgbClr val="8FD6C1"/>
                </a:solidFill>
                <a:latin typeface="Goudy Old Style" pitchFamily="18"/>
              </a:rPr>
              <a:t>Construction et alimentation d'une   	    	infrastructure de gestion de données</a:t>
            </a:r>
            <a:endParaRPr lang="fr-FR">
              <a:solidFill>
                <a:srgbClr val="8FD6C1"/>
              </a:solidFill>
              <a:latin typeface="Goudy Old Style" pitchFamily="18"/>
            </a:endParaRPr>
          </a:p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A1ACE8"/>
                </a:solidFill>
                <a:latin typeface="Goudy Old Style" pitchFamily="18"/>
              </a:rPr>
              <a:t>Bloc 2: </a:t>
            </a:r>
            <a:r>
              <a:rPr lang="fr-FR" sz="1700">
                <a:solidFill>
                  <a:srgbClr val="A1ACE8"/>
                </a:solidFill>
                <a:latin typeface="Goudy Old Style" pitchFamily="18"/>
              </a:rPr>
              <a:t>Analyse exploratoire, descriptive et   	  inférentielle de données</a:t>
            </a:r>
            <a:endParaRPr lang="fr-FR">
              <a:solidFill>
                <a:srgbClr val="A1ACE8"/>
              </a:solidFill>
              <a:latin typeface="Goudy Old Style" pitchFamily="18"/>
            </a:endParaRPr>
          </a:p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FFC000"/>
                </a:solidFill>
                <a:latin typeface="Goudy Old Style" pitchFamily="18"/>
              </a:rPr>
              <a:t>Bloc 3: </a:t>
            </a:r>
            <a:r>
              <a:rPr lang="fr-FR" sz="1700">
                <a:solidFill>
                  <a:srgbClr val="FFC000"/>
                </a:solidFill>
                <a:latin typeface="Goudy Old Style" pitchFamily="18"/>
              </a:rPr>
              <a:t>Analyse prédictive de données   	  	  structurées par l'intelligence 			artificielle</a:t>
            </a:r>
            <a:endParaRPr lang="fr-FR">
              <a:solidFill>
                <a:srgbClr val="FFC000"/>
              </a:solidFill>
              <a:latin typeface="Goudy Old Style" pitchFamily="18"/>
            </a:endParaRPr>
          </a:p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E39D87"/>
                </a:solidFill>
                <a:latin typeface="Goudy Old Style" pitchFamily="18"/>
              </a:rPr>
              <a:t>Bloc 4: </a:t>
            </a:r>
            <a:r>
              <a:rPr lang="fr-FR" sz="1700">
                <a:solidFill>
                  <a:srgbClr val="E39D87"/>
                </a:solidFill>
                <a:latin typeface="Goudy Old Style" pitchFamily="18"/>
              </a:rPr>
              <a:t>Analyse prédictive de données non-	 	  structurées par l'intelligence  			artificielle</a:t>
            </a:r>
            <a:endParaRPr lang="fr-FR">
              <a:solidFill>
                <a:srgbClr val="E39D87"/>
              </a:solidFill>
              <a:latin typeface="Goudy Old Style" pitchFamily="18"/>
            </a:endParaRPr>
          </a:p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A6A6A6"/>
                </a:solidFill>
                <a:latin typeface="Goudy Old Style" pitchFamily="18"/>
              </a:rPr>
              <a:t>Bloc 5: </a:t>
            </a:r>
            <a:r>
              <a:rPr lang="fr-FR" sz="1700">
                <a:solidFill>
                  <a:srgbClr val="A6A6A6"/>
                </a:solidFill>
                <a:latin typeface="Goudy Old Style" pitchFamily="18"/>
              </a:rPr>
              <a:t>Industrialisation d'un algorithme  	   	  d'apprentissage automatique et  	     	  automatisation des processus de   	 			décision</a:t>
            </a:r>
            <a:r>
              <a:rPr lang="fr-FR">
                <a:solidFill>
                  <a:srgbClr val="A6A6A6"/>
                </a:solidFill>
                <a:latin typeface="Goudy Old Style" pitchFamily="18"/>
              </a:rPr>
              <a:t> </a:t>
            </a:r>
          </a:p>
          <a:p>
            <a:pPr marL="36896" lvl="0" indent="0">
              <a:lnSpc>
                <a:spcPct val="100000"/>
              </a:lnSpc>
              <a:buNone/>
            </a:pPr>
            <a:r>
              <a:rPr lang="fr-FR">
                <a:solidFill>
                  <a:srgbClr val="C00000"/>
                </a:solidFill>
                <a:latin typeface="Goudy Old Style" pitchFamily="18"/>
              </a:rPr>
              <a:t>Bloc 6: </a:t>
            </a:r>
            <a:r>
              <a:rPr lang="fr-FR" sz="1700">
                <a:solidFill>
                  <a:srgbClr val="C00000"/>
                </a:solidFill>
                <a:latin typeface="Goudy Old Style" pitchFamily="18"/>
              </a:rPr>
              <a:t>Direction de projets de gestion de 				données</a:t>
            </a:r>
            <a:endParaRPr lang="fr-FR">
              <a:solidFill>
                <a:srgbClr val="C00000"/>
              </a:solidFill>
              <a:latin typeface="Goudy Old Style" pitchFamily="18"/>
            </a:endParaRPr>
          </a:p>
          <a:p>
            <a:pPr marL="36896" lvl="0" indent="0">
              <a:lnSpc>
                <a:spcPct val="100000"/>
              </a:lnSpc>
              <a:buNone/>
            </a:pPr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418BD-115E-A243-86D5-849C08A22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FFFF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pPr lvl="0"/>
            <a:br>
              <a:rPr lang="fr-FR" sz="3200" dirty="0">
                <a:solidFill>
                  <a:srgbClr val="8FD6C1"/>
                </a:solidFill>
                <a:latin typeface="Calibri"/>
              </a:rPr>
            </a:br>
            <a:r>
              <a:rPr lang="fr-FR" sz="3200" dirty="0">
                <a:solidFill>
                  <a:srgbClr val="8FD6C1"/>
                </a:solidFill>
                <a:effectLst/>
                <a:latin typeface="Calibri"/>
              </a:rPr>
              <a:t>Bloc 1:</a:t>
            </a:r>
            <a:r>
              <a:rPr lang="fr-FR" sz="3200" dirty="0">
                <a:solidFill>
                  <a:srgbClr val="8FD6C1"/>
                </a:solidFill>
                <a:latin typeface="Calibri"/>
              </a:rPr>
              <a:t> </a:t>
            </a:r>
            <a:r>
              <a:rPr lang="fr-FR" sz="2900" dirty="0">
                <a:solidFill>
                  <a:srgbClr val="8FD6C1"/>
                </a:solidFill>
                <a:effectLst/>
                <a:latin typeface="Goudy Old Style" pitchFamily="18"/>
              </a:rPr>
              <a:t>Construction et alimentation d'une   	  		       infrastructure de gestion de données</a:t>
            </a:r>
            <a:br>
              <a:rPr lang="fr-FR" sz="3200" dirty="0">
                <a:solidFill>
                  <a:srgbClr val="8FD6C1"/>
                </a:solidFill>
                <a:latin typeface="Goudy Old Style" pitchFamily="18"/>
              </a:rPr>
            </a:br>
            <a:endParaRPr lang="fr-FR" sz="29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18173E-3AB1-0E30-D2D0-1B95FF4647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fr-FR" dirty="0">
              <a:solidFill>
                <a:srgbClr val="DEEBF7"/>
              </a:solidFill>
              <a:effectLst>
                <a:outerShdw dist="38096" dir="2700000">
                  <a:srgbClr val="000000"/>
                </a:outerShdw>
              </a:effectLst>
              <a:hlinkClick r:id="rId2"/>
            </a:endParaRPr>
          </a:p>
          <a:p>
            <a:pPr marL="0" lvl="0" indent="0">
              <a:buNone/>
            </a:pPr>
            <a:endParaRPr lang="fr-FR" dirty="0">
              <a:solidFill>
                <a:srgbClr val="DEEBF7"/>
              </a:solidFill>
              <a:effectLst>
                <a:outerShdw dist="38096" dir="2700000">
                  <a:srgbClr val="000000"/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A6E16C-DB07-B52A-F384-8ABC827A5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8" y="3918155"/>
            <a:ext cx="5879690" cy="2939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ZoneTexte 3">
            <a:hlinkClick r:id="rId4" action="ppaction://hlinkfile"/>
            <a:extLst>
              <a:ext uri="{FF2B5EF4-FFF2-40B4-BE49-F238E27FC236}">
                <a16:creationId xmlns:a16="http://schemas.microsoft.com/office/drawing/2014/main" id="{26C3277F-61A3-2B85-61B4-9099A09E8FB2}"/>
              </a:ext>
            </a:extLst>
          </p:cNvPr>
          <p:cNvSpPr txBox="1"/>
          <p:nvPr/>
        </p:nvSpPr>
        <p:spPr>
          <a:xfrm>
            <a:off x="1632154" y="2519266"/>
            <a:ext cx="8259097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i="1" dirty="0" err="1">
                <a:solidFill>
                  <a:schemeClr val="accent6">
                    <a:lumMod val="75000"/>
                  </a:schemeClr>
                </a:solidFill>
                <a:latin typeface="Corbel Light" panose="020B0303020204020204" pitchFamily="34" charset="0"/>
              </a:rPr>
              <a:t>scraping</a:t>
            </a:r>
            <a:endParaRPr lang="fr-FR" sz="2400" b="1" i="1" dirty="0">
              <a:solidFill>
                <a:schemeClr val="accent6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ZoneTexte 6">
            <a:hlinkClick r:id="rId5" action="ppaction://hlinkfile"/>
            <a:extLst>
              <a:ext uri="{FF2B5EF4-FFF2-40B4-BE49-F238E27FC236}">
                <a16:creationId xmlns:a16="http://schemas.microsoft.com/office/drawing/2014/main" id="{7B455E43-E042-B197-08D4-62220085BD8E}"/>
              </a:ext>
            </a:extLst>
          </p:cNvPr>
          <p:cNvSpPr txBox="1"/>
          <p:nvPr/>
        </p:nvSpPr>
        <p:spPr>
          <a:xfrm>
            <a:off x="1632155" y="3287960"/>
            <a:ext cx="8259097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chemeClr val="accent6">
                    <a:lumMod val="75000"/>
                  </a:schemeClr>
                </a:solidFill>
                <a:latin typeface="Corbel Light" panose="020B0303020204020204" pitchFamily="34" charset="0"/>
              </a:rPr>
              <a:t>Ingestion et gestion d’entrepôt de données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7">
            <a:extLst>
              <a:ext uri="{FF2B5EF4-FFF2-40B4-BE49-F238E27FC236}">
                <a16:creationId xmlns:a16="http://schemas.microsoft.com/office/drawing/2014/main" id="{4B06DFAD-B9C6-F6BD-7388-55E8451ADA30}"/>
              </a:ext>
            </a:extLst>
          </p:cNvPr>
          <p:cNvSpPr txBox="1"/>
          <p:nvPr/>
        </p:nvSpPr>
        <p:spPr>
          <a:xfrm>
            <a:off x="1632853" y="804443"/>
            <a:ext cx="8528179" cy="1323438"/>
          </a:xfrm>
          <a:prstGeom prst="rect">
            <a:avLst/>
          </a:prstGeom>
          <a:solidFill>
            <a:srgbClr val="FFFFFF"/>
          </a:solidFill>
          <a:ln cap="flat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6896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A1ACE8"/>
                </a:solidFill>
                <a:uFillTx/>
                <a:latin typeface="Goudy Old Style" pitchFamily="18"/>
              </a:rPr>
              <a:t>Bloc 2: Analyse exploratoire, descriptive et inférentielle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4D0435-7850-44AC-AD95-24AE9A63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8507" y="2193193"/>
            <a:ext cx="2235896" cy="494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>
            <a:hlinkClick r:id="rId3" action="ppaction://hlinkfile"/>
            <a:extLst>
              <a:ext uri="{FF2B5EF4-FFF2-40B4-BE49-F238E27FC236}">
                <a16:creationId xmlns:a16="http://schemas.microsoft.com/office/drawing/2014/main" id="{14D085D7-7CEB-3294-A49B-13FDD93A6804}"/>
              </a:ext>
            </a:extLst>
          </p:cNvPr>
          <p:cNvSpPr txBox="1"/>
          <p:nvPr/>
        </p:nvSpPr>
        <p:spPr>
          <a:xfrm>
            <a:off x="1936953" y="2487561"/>
            <a:ext cx="7855975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 Light" panose="020B0303020204020204" pitchFamily="34" charset="0"/>
              </a:rPr>
              <a:t>Les milliardaires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5">
            <a:extLst>
              <a:ext uri="{FF2B5EF4-FFF2-40B4-BE49-F238E27FC236}">
                <a16:creationId xmlns:a16="http://schemas.microsoft.com/office/drawing/2014/main" id="{65070795-AB56-88C5-BA18-BFD17C7938EC}"/>
              </a:ext>
            </a:extLst>
          </p:cNvPr>
          <p:cNvSpPr txBox="1"/>
          <p:nvPr/>
        </p:nvSpPr>
        <p:spPr>
          <a:xfrm>
            <a:off x="521107" y="389689"/>
            <a:ext cx="11592232" cy="1323438"/>
          </a:xfrm>
          <a:prstGeom prst="rect">
            <a:avLst/>
          </a:prstGeom>
          <a:solidFill>
            <a:srgbClr val="FFFFFF"/>
          </a:solidFill>
          <a:ln cap="flat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6896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C000"/>
                </a:solidFill>
                <a:uFillTx/>
                <a:latin typeface="Goudy Old Style" pitchFamily="18"/>
              </a:rPr>
              <a:t>Bloc 3: Analyse prédictive de données     		       	            	structurées par l'intelligence artificielle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F9DFD1-6A60-A348-5E10-56BA0F542F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92" y="4325186"/>
            <a:ext cx="2143125" cy="2143125"/>
          </a:xfrm>
          <a:prstGeom prst="rect">
            <a:avLst/>
          </a:prstGeom>
        </p:spPr>
      </p:pic>
      <p:sp>
        <p:nvSpPr>
          <p:cNvPr id="5" name="ZoneTexte 4">
            <a:hlinkClick r:id="rId3" action="ppaction://hlinkfile"/>
            <a:extLst>
              <a:ext uri="{FF2B5EF4-FFF2-40B4-BE49-F238E27FC236}">
                <a16:creationId xmlns:a16="http://schemas.microsoft.com/office/drawing/2014/main" id="{36723251-B108-11F6-AAD8-BCAB98D42CF7}"/>
              </a:ext>
            </a:extLst>
          </p:cNvPr>
          <p:cNvSpPr txBox="1"/>
          <p:nvPr/>
        </p:nvSpPr>
        <p:spPr>
          <a:xfrm>
            <a:off x="2349755" y="2281084"/>
            <a:ext cx="7974116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chemeClr val="accent4"/>
                </a:solidFill>
                <a:latin typeface="Corbel Light" panose="020B0303020204020204" pitchFamily="34" charset="0"/>
              </a:rPr>
              <a:t>Car </a:t>
            </a:r>
            <a:r>
              <a:rPr lang="fr-FR" sz="2800" b="1" i="1" dirty="0" err="1">
                <a:solidFill>
                  <a:schemeClr val="accent4"/>
                </a:solidFill>
                <a:latin typeface="Corbel Light" panose="020B0303020204020204" pitchFamily="34" charset="0"/>
              </a:rPr>
              <a:t>price</a:t>
            </a:r>
            <a:r>
              <a:rPr lang="fr-FR" sz="2800" b="1" i="1" dirty="0">
                <a:solidFill>
                  <a:schemeClr val="accent4"/>
                </a:solidFill>
                <a:latin typeface="Corbel Light" panose="020B0303020204020204" pitchFamily="34" charset="0"/>
              </a:rPr>
              <a:t> </a:t>
            </a:r>
            <a:r>
              <a:rPr lang="fr-FR" sz="2800" b="1" i="1" dirty="0" err="1">
                <a:solidFill>
                  <a:schemeClr val="accent4"/>
                </a:solidFill>
                <a:latin typeface="Corbel Light" panose="020B0303020204020204" pitchFamily="34" charset="0"/>
              </a:rPr>
              <a:t>prediction</a:t>
            </a:r>
            <a:endParaRPr lang="fr-FR" sz="2800" b="1" i="1" dirty="0">
              <a:solidFill>
                <a:schemeClr val="accent4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ZoneTexte 6">
            <a:hlinkClick r:id="rId4" action="ppaction://hlinkfile"/>
            <a:extLst>
              <a:ext uri="{FF2B5EF4-FFF2-40B4-BE49-F238E27FC236}">
                <a16:creationId xmlns:a16="http://schemas.microsoft.com/office/drawing/2014/main" id="{4EF57050-ACAD-DC3A-F9CD-B3FD3ADC10D4}"/>
              </a:ext>
            </a:extLst>
          </p:cNvPr>
          <p:cNvSpPr txBox="1"/>
          <p:nvPr/>
        </p:nvSpPr>
        <p:spPr>
          <a:xfrm>
            <a:off x="2349755" y="3372261"/>
            <a:ext cx="7974116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i="1" dirty="0" err="1">
                <a:solidFill>
                  <a:schemeClr val="accent4"/>
                </a:solidFill>
                <a:latin typeface="Corbel Light" panose="020B0303020204020204" pitchFamily="34" charset="0"/>
              </a:rPr>
              <a:t>Wine</a:t>
            </a:r>
            <a:endParaRPr lang="fr-FR" sz="2400" b="1" i="1" dirty="0">
              <a:solidFill>
                <a:schemeClr val="accent4"/>
              </a:solidFill>
              <a:latin typeface="Corbel Light" panose="020B03030202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5">
            <a:extLst>
              <a:ext uri="{FF2B5EF4-FFF2-40B4-BE49-F238E27FC236}">
                <a16:creationId xmlns:a16="http://schemas.microsoft.com/office/drawing/2014/main" id="{60EF4F54-94B5-EDCE-B3F1-AB5AD8189294}"/>
              </a:ext>
            </a:extLst>
          </p:cNvPr>
          <p:cNvSpPr txBox="1"/>
          <p:nvPr/>
        </p:nvSpPr>
        <p:spPr>
          <a:xfrm>
            <a:off x="334295" y="505864"/>
            <a:ext cx="11238268" cy="1323438"/>
          </a:xfrm>
          <a:prstGeom prst="rect">
            <a:avLst/>
          </a:prstGeom>
          <a:solidFill>
            <a:srgbClr val="FFFFFF"/>
          </a:solidFill>
          <a:ln cap="flat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6896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E39D87"/>
                </a:solidFill>
                <a:uFillTx/>
                <a:latin typeface="Goudy Old Style" pitchFamily="18"/>
              </a:rPr>
              <a:t>Bloc 4: Analyse prédictive de données non-structurées      	         par l'intelligence artificielle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60BF08A-C620-4017-C2E2-4ACD0659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86" y="4209011"/>
            <a:ext cx="2143125" cy="2143125"/>
          </a:xfrm>
          <a:prstGeom prst="rect">
            <a:avLst/>
          </a:prstGeom>
        </p:spPr>
      </p:pic>
      <p:sp>
        <p:nvSpPr>
          <p:cNvPr id="3" name="ZoneTexte 2">
            <a:hlinkClick r:id="rId3" action="ppaction://hlinkfile"/>
            <a:extLst>
              <a:ext uri="{FF2B5EF4-FFF2-40B4-BE49-F238E27FC236}">
                <a16:creationId xmlns:a16="http://schemas.microsoft.com/office/drawing/2014/main" id="{D995D9B0-3B83-E3FD-CA3E-7C986A235BB5}"/>
              </a:ext>
            </a:extLst>
          </p:cNvPr>
          <p:cNvSpPr txBox="1"/>
          <p:nvPr/>
        </p:nvSpPr>
        <p:spPr>
          <a:xfrm>
            <a:off x="511431" y="2172929"/>
            <a:ext cx="10913653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rbel Light" panose="020B0303020204020204" pitchFamily="34" charset="0"/>
              </a:rPr>
              <a:t>Analyse de sentiments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5C09B-2956-C50A-367F-21AEA17BA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176" y="2406161"/>
            <a:ext cx="10364431" cy="682471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MlFlow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et docker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C4EE9923-9BDA-E150-5EF0-076016751A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8176" y="3088632"/>
            <a:ext cx="10364449" cy="682471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/>
          <a:lstStyle/>
          <a:p>
            <a:pPr marL="0" indent="0">
              <a:buNone/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cancer du sein</a:t>
            </a: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DBAF5E96-A999-4384-925F-8BB89928F583}"/>
              </a:ext>
            </a:extLst>
          </p:cNvPr>
          <p:cNvSpPr txBox="1"/>
          <p:nvPr/>
        </p:nvSpPr>
        <p:spPr>
          <a:xfrm>
            <a:off x="75097" y="287326"/>
            <a:ext cx="12041806" cy="1938994"/>
          </a:xfrm>
          <a:prstGeom prst="rect">
            <a:avLst/>
          </a:prstGeom>
          <a:solidFill>
            <a:srgbClr val="FFFFFF"/>
          </a:solidFill>
          <a:ln cap="flat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6896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A6A6A6"/>
                </a:solidFill>
                <a:uFillTx/>
                <a:latin typeface="Goudy Old Style" pitchFamily="18"/>
              </a:rPr>
              <a:t>Bloc 5: Industrialisation d'un algorithme d'apprentissage  	   	     automatique et automatisation des processus de 	     	       	      					 décision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3F110B-E82D-43BE-E283-9EA30D4B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57" y="3771103"/>
            <a:ext cx="5961229" cy="3000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4DCB-2BC6-2BC4-4EE8-AA8196DC3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3434" y="3652458"/>
            <a:ext cx="10364431" cy="811612"/>
          </a:xfrm>
        </p:spPr>
        <p:txBody>
          <a:bodyPr>
            <a:normAutofit fontScale="90000"/>
          </a:bodyPr>
          <a:lstStyle/>
          <a:p>
            <a:r>
              <a:rPr lang="fr-FR" dirty="0"/>
              <a:t>1- Cahier de charges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2- retro planning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3- déroulement d’un projet data </a:t>
            </a:r>
            <a:r>
              <a:rPr lang="fr-FR" dirty="0" err="1"/>
              <a:t>scientist</a:t>
            </a:r>
            <a:r>
              <a:rPr lang="fr-FR" dirty="0"/>
              <a:t> de a à z</a:t>
            </a: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66AE7146-6C61-44C4-CE8F-0139908A23BC}"/>
              </a:ext>
            </a:extLst>
          </p:cNvPr>
          <p:cNvSpPr txBox="1"/>
          <p:nvPr/>
        </p:nvSpPr>
        <p:spPr>
          <a:xfrm>
            <a:off x="1537544" y="322560"/>
            <a:ext cx="9479904" cy="1323438"/>
          </a:xfrm>
          <a:prstGeom prst="rect">
            <a:avLst/>
          </a:prstGeom>
          <a:solidFill>
            <a:srgbClr val="FFFFFF"/>
          </a:solidFill>
          <a:ln cap="flat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6896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C00000"/>
                </a:solidFill>
                <a:uFillTx/>
                <a:latin typeface="Goudy Old Style" pitchFamily="18"/>
              </a:rPr>
              <a:t>Bloc 6: Direction de projets de gestion de 					  données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1CA745-36A8-00AC-7EE6-248EA3FD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673770"/>
            <a:ext cx="3817141" cy="2414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400" kern="1200" dirty="0">
                <a:latin typeface="+mj-lt"/>
                <a:ea typeface="+mj-ea"/>
                <a:cs typeface="+mj-cs"/>
              </a:rPr>
              <a:t>1- Cahier de charges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79E3A4-4444-A60F-449F-813E827746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574890" y="882315"/>
            <a:ext cx="6508955" cy="529464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Blocs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1: </a:t>
            </a: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Construction et alimentation </a:t>
            </a:r>
            <a:r>
              <a:rPr lang="en-US" sz="2000" cap="none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d’une</a:t>
            </a: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infrastructure </a:t>
            </a:r>
            <a:r>
              <a:rPr lang="en-US" sz="2000" cap="none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d’une</a:t>
            </a: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ingestion de </a:t>
            </a:r>
            <a:r>
              <a:rPr lang="en-US" sz="2000" cap="none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données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2: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Analyse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exploratoire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, descriptive et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inférentielle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données</a:t>
            </a:r>
            <a:endParaRPr lang="en-US" sz="2000" b="0" i="0" u="none" strike="noStrike" cap="none" spc="0" baseline="0" dirty="0">
              <a:solidFill>
                <a:schemeClr val="tx1"/>
              </a:solidFill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3: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Analyse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prédictive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données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structurées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par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l'intelligence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artificielle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4: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Analyse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prédictive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données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non-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structurées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par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l'intelligence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artificielle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5: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Industrialisation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d'un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algorithme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d'apprentissage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automatique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et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automatisation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des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processus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décision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 6: 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Direction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projets</a:t>
            </a:r>
            <a:r>
              <a:rPr lang="en-US" sz="2000" b="0" i="0" u="none" strike="noStrike" cap="none" spc="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 de gestion de </a:t>
            </a:r>
            <a:r>
              <a:rPr lang="en-US" sz="2000" b="0" i="0" u="none" strike="noStrike" cap="none" spc="0" baseline="0" dirty="0" err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données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TM04033925%5b%5bfn=Ronds%20dans%20l’eau%5d%5d</Template>
  <TotalTime>5948</TotalTime>
  <Words>396</Words>
  <Application>Microsoft Office PowerPoint</Application>
  <PresentationFormat>Grand écran</PresentationFormat>
  <Paragraphs>46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Corbel Light</vt:lpstr>
      <vt:lpstr>Goudy Old Style</vt:lpstr>
      <vt:lpstr>Tw Cen MT</vt:lpstr>
      <vt:lpstr>Ronds dans l’eau</vt:lpstr>
      <vt:lpstr>Concepteur, développeur en science des données</vt:lpstr>
      <vt:lpstr>Plan </vt:lpstr>
      <vt:lpstr> Bloc 1: Construction et alimentation d'une               infrastructure de gestion de données </vt:lpstr>
      <vt:lpstr>Présentation PowerPoint</vt:lpstr>
      <vt:lpstr>Présentation PowerPoint</vt:lpstr>
      <vt:lpstr>Présentation PowerPoint</vt:lpstr>
      <vt:lpstr>MlFlow et docker</vt:lpstr>
      <vt:lpstr>1- Cahier de charges  2- retro planning  3- déroulement d’un projet data scientist de a à z</vt:lpstr>
      <vt:lpstr>1- Cahier de charges</vt:lpstr>
      <vt:lpstr>2- retro planning</vt:lpstr>
      <vt:lpstr>Présentation PowerPoint</vt:lpstr>
      <vt:lpstr>Présentation PowerPoint</vt:lpstr>
      <vt:lpstr>3- déroulement d’un projet data scientist de a à z</vt:lpstr>
      <vt:lpstr>Outils utilisés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Concepteur, développeur en science des données</dc:title>
  <dc:creator>Cheikh NDIAYE</dc:creator>
  <cp:lastModifiedBy>Cheikh NDIAYE</cp:lastModifiedBy>
  <cp:revision>21</cp:revision>
  <dcterms:created xsi:type="dcterms:W3CDTF">2022-10-18T12:35:24Z</dcterms:created>
  <dcterms:modified xsi:type="dcterms:W3CDTF">2022-11-15T10:12:46Z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